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23"/>
  </p:notesMasterIdLst>
  <p:handoutMasterIdLst>
    <p:handoutMasterId r:id="rId24"/>
  </p:handoutMasterIdLst>
  <p:sldIdLst>
    <p:sldId id="277" r:id="rId5"/>
    <p:sldId id="380" r:id="rId6"/>
    <p:sldId id="2147469961" r:id="rId7"/>
    <p:sldId id="278" r:id="rId8"/>
    <p:sldId id="4942" r:id="rId9"/>
    <p:sldId id="4944" r:id="rId10"/>
    <p:sldId id="4943" r:id="rId11"/>
    <p:sldId id="4956" r:id="rId12"/>
    <p:sldId id="4959" r:id="rId13"/>
    <p:sldId id="4960" r:id="rId14"/>
    <p:sldId id="4961" r:id="rId15"/>
    <p:sldId id="4963" r:id="rId16"/>
    <p:sldId id="4928" r:id="rId17"/>
    <p:sldId id="4930" r:id="rId18"/>
    <p:sldId id="4950" r:id="rId19"/>
    <p:sldId id="4953" r:id="rId20"/>
    <p:sldId id="4954" r:id="rId21"/>
    <p:sldId id="4955" r:id="rId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19C34-43E7-4AA9-9188-86237C9B74A9}">
          <p14:sldIdLst>
            <p14:sldId id="277"/>
          </p14:sldIdLst>
        </p14:section>
        <p14:section name="Introduction" id="{8526BEA9-CB74-4B97-B277-D1240578C230}">
          <p14:sldIdLst>
            <p14:sldId id="380"/>
            <p14:sldId id="2147469961"/>
            <p14:sldId id="278"/>
            <p14:sldId id="4942"/>
          </p14:sldIdLst>
        </p14:section>
        <p14:section name="Power BI integration" id="{CE8A96D4-830D-4DD3-BB8D-FD9573F769FE}">
          <p14:sldIdLst>
            <p14:sldId id="4944"/>
            <p14:sldId id="4943"/>
            <p14:sldId id="4956"/>
            <p14:sldId id="4959"/>
            <p14:sldId id="4960"/>
            <p14:sldId id="4961"/>
            <p14:sldId id="4963"/>
            <p14:sldId id="4928"/>
          </p14:sldIdLst>
        </p14:section>
        <p14:section name="Bonus Track" id="{37EAAAD4-713E-48FB-8D5D-636DBB48E65A}">
          <p14:sldIdLst>
            <p14:sldId id="4930"/>
          </p14:sldIdLst>
        </p14:section>
        <p14:section name="Wish List" id="{DB514546-39CC-4830-83AD-087AE237FFD4}">
          <p14:sldIdLst>
            <p14:sldId id="4950"/>
          </p14:sldIdLst>
        </p14:section>
        <p14:section name="Useful links" id="{28BD8D3A-EB11-42A4-AE48-DAB6B300A9D2}">
          <p14:sldIdLst>
            <p14:sldId id="4953"/>
            <p14:sldId id="4954"/>
            <p14:sldId id="49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Jeffrey Chen" initials="JC" lastIdx="2" clrIdx="5">
    <p:extLst>
      <p:ext uri="{19B8F6BF-5375-455C-9EA6-DF929625EA0E}">
        <p15:presenceInfo xmlns:p15="http://schemas.microsoft.com/office/powerpoint/2012/main" userId="S::t-jechen@microsoft.com::aa022ee9-ecb5-4714-9200-44b5a1825a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1A1A1F"/>
    <a:srgbClr val="0878D4"/>
    <a:srgbClr val="0878D3"/>
    <a:srgbClr val="3C3C41"/>
    <a:srgbClr val="EBEBEB"/>
    <a:srgbClr val="FFFFFF"/>
    <a:srgbClr val="000000"/>
    <a:srgbClr val="0078D4"/>
    <a:srgbClr val="1A1A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59045-F17B-411A-960D-72C99A54F640}" v="112" dt="2024-04-17T10:17:40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 snapToGrid="0">
      <p:cViewPr>
        <p:scale>
          <a:sx n="26" d="100"/>
          <a:sy n="26" d="100"/>
        </p:scale>
        <p:origin x="3198" y="1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mir Meneses" userId="0158c7b8-b204-4b2b-a469-45c2adc154b5" providerId="ADAL" clId="{06359045-F17B-411A-960D-72C99A54F640}"/>
    <pc:docChg chg="undo custSel addSld delSld modSld sldOrd addSection delSection modSection">
      <pc:chgData name="Valmir Meneses" userId="0158c7b8-b204-4b2b-a469-45c2adc154b5" providerId="ADAL" clId="{06359045-F17B-411A-960D-72C99A54F640}" dt="2024-04-17T10:17:40.142" v="546"/>
      <pc:docMkLst>
        <pc:docMk/>
      </pc:docMkLst>
      <pc:sldChg chg="addSp modSp mod">
        <pc:chgData name="Valmir Meneses" userId="0158c7b8-b204-4b2b-a469-45c2adc154b5" providerId="ADAL" clId="{06359045-F17B-411A-960D-72C99A54F640}" dt="2024-04-17T09:40:34.019" v="310" actId="20577"/>
        <pc:sldMkLst>
          <pc:docMk/>
          <pc:sldMk cId="2173748916" sldId="277"/>
        </pc:sldMkLst>
        <pc:spChg chg="mod">
          <ac:chgData name="Valmir Meneses" userId="0158c7b8-b204-4b2b-a469-45c2adc154b5" providerId="ADAL" clId="{06359045-F17B-411A-960D-72C99A54F640}" dt="2024-04-17T09:32:58.803" v="178" actId="20577"/>
          <ac:spMkLst>
            <pc:docMk/>
            <pc:sldMk cId="2173748916" sldId="277"/>
            <ac:spMk id="2" creationId="{945C661E-A32A-2C30-F914-90B3736CEE2A}"/>
          </ac:spMkLst>
        </pc:spChg>
        <pc:spChg chg="add mod">
          <ac:chgData name="Valmir Meneses" userId="0158c7b8-b204-4b2b-a469-45c2adc154b5" providerId="ADAL" clId="{06359045-F17B-411A-960D-72C99A54F640}" dt="2024-04-17T09:40:34.019" v="310" actId="20577"/>
          <ac:spMkLst>
            <pc:docMk/>
            <pc:sldMk cId="2173748916" sldId="277"/>
            <ac:spMk id="3" creationId="{D6B44066-2D4B-40BC-52AB-672AD0387A54}"/>
          </ac:spMkLst>
        </pc:spChg>
      </pc:sldChg>
      <pc:sldChg chg="modSp mod">
        <pc:chgData name="Valmir Meneses" userId="0158c7b8-b204-4b2b-a469-45c2adc154b5" providerId="ADAL" clId="{06359045-F17B-411A-960D-72C99A54F640}" dt="2024-04-17T09:20:40.418" v="25" actId="27636"/>
        <pc:sldMkLst>
          <pc:docMk/>
          <pc:sldMk cId="4139786471" sldId="278"/>
        </pc:sldMkLst>
        <pc:spChg chg="mod">
          <ac:chgData name="Valmir Meneses" userId="0158c7b8-b204-4b2b-a469-45c2adc154b5" providerId="ADAL" clId="{06359045-F17B-411A-960D-72C99A54F640}" dt="2024-04-17T09:20:40.418" v="25" actId="27636"/>
          <ac:spMkLst>
            <pc:docMk/>
            <pc:sldMk cId="4139786471" sldId="278"/>
            <ac:spMk id="3" creationId="{DDA8B043-EE75-7CD0-606E-A5566A506D21}"/>
          </ac:spMkLst>
        </pc:spChg>
      </pc:sldChg>
      <pc:sldChg chg="addSp delSp modSp mod">
        <pc:chgData name="Valmir Meneses" userId="0158c7b8-b204-4b2b-a469-45c2adc154b5" providerId="ADAL" clId="{06359045-F17B-411A-960D-72C99A54F640}" dt="2024-04-17T10:10:41.365" v="523" actId="1036"/>
        <pc:sldMkLst>
          <pc:docMk/>
          <pc:sldMk cId="3938462767" sldId="380"/>
        </pc:sldMkLst>
        <pc:spChg chg="mod">
          <ac:chgData name="Valmir Meneses" userId="0158c7b8-b204-4b2b-a469-45c2adc154b5" providerId="ADAL" clId="{06359045-F17B-411A-960D-72C99A54F640}" dt="2024-04-15T09:48:42.270" v="4" actId="1076"/>
          <ac:spMkLst>
            <pc:docMk/>
            <pc:sldMk cId="3938462767" sldId="380"/>
            <ac:spMk id="3" creationId="{350007DF-6A46-4849-9329-DB712F82AD1D}"/>
          </ac:spMkLst>
        </pc:spChg>
        <pc:spChg chg="mod">
          <ac:chgData name="Valmir Meneses" userId="0158c7b8-b204-4b2b-a469-45c2adc154b5" providerId="ADAL" clId="{06359045-F17B-411A-960D-72C99A54F640}" dt="2024-04-17T09:41:05.912" v="331" actId="20577"/>
          <ac:spMkLst>
            <pc:docMk/>
            <pc:sldMk cId="3938462767" sldId="380"/>
            <ac:spMk id="4" creationId="{0477A6A7-3B58-44A5-BF3C-31185270D809}"/>
          </ac:spMkLst>
        </pc:spChg>
        <pc:spChg chg="add mod">
          <ac:chgData name="Valmir Meneses" userId="0158c7b8-b204-4b2b-a469-45c2adc154b5" providerId="ADAL" clId="{06359045-F17B-411A-960D-72C99A54F640}" dt="2024-04-15T09:49:10.516" v="12" actId="20577"/>
          <ac:spMkLst>
            <pc:docMk/>
            <pc:sldMk cId="3938462767" sldId="380"/>
            <ac:spMk id="6" creationId="{17682847-1AD0-7E08-652C-10641EF56C62}"/>
          </ac:spMkLst>
        </pc:spChg>
        <pc:picChg chg="mod">
          <ac:chgData name="Valmir Meneses" userId="0158c7b8-b204-4b2b-a469-45c2adc154b5" providerId="ADAL" clId="{06359045-F17B-411A-960D-72C99A54F640}" dt="2024-04-17T10:10:41.365" v="523" actId="1036"/>
          <ac:picMkLst>
            <pc:docMk/>
            <pc:sldMk cId="3938462767" sldId="380"/>
            <ac:picMk id="5" creationId="{4D2B4C01-D2C8-4D52-9274-4CFFBB1CD68B}"/>
          </ac:picMkLst>
        </pc:picChg>
        <pc:picChg chg="add mod">
          <ac:chgData name="Valmir Meneses" userId="0158c7b8-b204-4b2b-a469-45c2adc154b5" providerId="ADAL" clId="{06359045-F17B-411A-960D-72C99A54F640}" dt="2024-04-17T10:09:38.914" v="510" actId="167"/>
          <ac:picMkLst>
            <pc:docMk/>
            <pc:sldMk cId="3938462767" sldId="380"/>
            <ac:picMk id="2050" creationId="{8600CBDF-ED3F-E508-2EE4-55CB41017450}"/>
          </ac:picMkLst>
        </pc:picChg>
        <pc:picChg chg="del">
          <ac:chgData name="Valmir Meneses" userId="0158c7b8-b204-4b2b-a469-45c2adc154b5" providerId="ADAL" clId="{06359045-F17B-411A-960D-72C99A54F640}" dt="2024-04-17T10:08:50.922" v="502" actId="478"/>
          <ac:picMkLst>
            <pc:docMk/>
            <pc:sldMk cId="3938462767" sldId="380"/>
            <ac:picMk id="4098" creationId="{C403EFBF-669A-4412-9399-668E56885616}"/>
          </ac:picMkLst>
        </pc:picChg>
      </pc:sldChg>
      <pc:sldChg chg="del">
        <pc:chgData name="Valmir Meneses" userId="0158c7b8-b204-4b2b-a469-45c2adc154b5" providerId="ADAL" clId="{06359045-F17B-411A-960D-72C99A54F640}" dt="2024-04-17T09:33:38.429" v="179" actId="47"/>
        <pc:sldMkLst>
          <pc:docMk/>
          <pc:sldMk cId="1829298035" sldId="4749"/>
        </pc:sldMkLst>
      </pc:sldChg>
      <pc:sldChg chg="ord setBg">
        <pc:chgData name="Valmir Meneses" userId="0158c7b8-b204-4b2b-a469-45c2adc154b5" providerId="ADAL" clId="{06359045-F17B-411A-960D-72C99A54F640}" dt="2024-04-17T10:17:40.142" v="546"/>
        <pc:sldMkLst>
          <pc:docMk/>
          <pc:sldMk cId="3253207655" sldId="4928"/>
        </pc:sldMkLst>
      </pc:sldChg>
      <pc:sldChg chg="modSp mod ord">
        <pc:chgData name="Valmir Meneses" userId="0158c7b8-b204-4b2b-a469-45c2adc154b5" providerId="ADAL" clId="{06359045-F17B-411A-960D-72C99A54F640}" dt="2024-04-17T09:35:12.026" v="186" actId="207"/>
        <pc:sldMkLst>
          <pc:docMk/>
          <pc:sldMk cId="2309448923" sldId="4930"/>
        </pc:sldMkLst>
        <pc:spChg chg="mod">
          <ac:chgData name="Valmir Meneses" userId="0158c7b8-b204-4b2b-a469-45c2adc154b5" providerId="ADAL" clId="{06359045-F17B-411A-960D-72C99A54F640}" dt="2024-04-17T09:35:12.026" v="186" actId="207"/>
          <ac:spMkLst>
            <pc:docMk/>
            <pc:sldMk cId="2309448923" sldId="4930"/>
            <ac:spMk id="3" creationId="{6F2B117E-8089-4922-9937-58E1FC21DD32}"/>
          </ac:spMkLst>
        </pc:spChg>
      </pc:sldChg>
      <pc:sldChg chg="modSp mod">
        <pc:chgData name="Valmir Meneses" userId="0158c7b8-b204-4b2b-a469-45c2adc154b5" providerId="ADAL" clId="{06359045-F17B-411A-960D-72C99A54F640}" dt="2024-04-17T09:34:10.326" v="180" actId="207"/>
        <pc:sldMkLst>
          <pc:docMk/>
          <pc:sldMk cId="411316113" sldId="4942"/>
        </pc:sldMkLst>
        <pc:spChg chg="mod">
          <ac:chgData name="Valmir Meneses" userId="0158c7b8-b204-4b2b-a469-45c2adc154b5" providerId="ADAL" clId="{06359045-F17B-411A-960D-72C99A54F640}" dt="2024-04-15T10:59:53.849" v="24" actId="20577"/>
          <ac:spMkLst>
            <pc:docMk/>
            <pc:sldMk cId="411316113" sldId="4942"/>
            <ac:spMk id="2" creationId="{E24FDF42-E98C-417A-ADE1-5E171DD2A477}"/>
          </ac:spMkLst>
        </pc:spChg>
        <pc:spChg chg="mod">
          <ac:chgData name="Valmir Meneses" userId="0158c7b8-b204-4b2b-a469-45c2adc154b5" providerId="ADAL" clId="{06359045-F17B-411A-960D-72C99A54F640}" dt="2024-04-17T09:34:10.326" v="180" actId="207"/>
          <ac:spMkLst>
            <pc:docMk/>
            <pc:sldMk cId="411316113" sldId="4942"/>
            <ac:spMk id="8" creationId="{8631CAC4-630E-4C89-B238-49E38C41F719}"/>
          </ac:spMkLst>
        </pc:spChg>
      </pc:sldChg>
      <pc:sldChg chg="modSp mod">
        <pc:chgData name="Valmir Meneses" userId="0158c7b8-b204-4b2b-a469-45c2adc154b5" providerId="ADAL" clId="{06359045-F17B-411A-960D-72C99A54F640}" dt="2024-04-17T09:34:52.763" v="184" actId="207"/>
        <pc:sldMkLst>
          <pc:docMk/>
          <pc:sldMk cId="848307351" sldId="4943"/>
        </pc:sldMkLst>
        <pc:spChg chg="mod">
          <ac:chgData name="Valmir Meneses" userId="0158c7b8-b204-4b2b-a469-45c2adc154b5" providerId="ADAL" clId="{06359045-F17B-411A-960D-72C99A54F640}" dt="2024-04-17T09:34:52.763" v="184" actId="207"/>
          <ac:spMkLst>
            <pc:docMk/>
            <pc:sldMk cId="848307351" sldId="4943"/>
            <ac:spMk id="3" creationId="{A2E55F20-091D-469C-8076-0F0F7D6782EB}"/>
          </ac:spMkLst>
        </pc:spChg>
      </pc:sldChg>
      <pc:sldChg chg="modSp mod setBg">
        <pc:chgData name="Valmir Meneses" userId="0158c7b8-b204-4b2b-a469-45c2adc154b5" providerId="ADAL" clId="{06359045-F17B-411A-960D-72C99A54F640}" dt="2024-04-17T09:34:41.933" v="183" actId="207"/>
        <pc:sldMkLst>
          <pc:docMk/>
          <pc:sldMk cId="3945967822" sldId="4944"/>
        </pc:sldMkLst>
        <pc:spChg chg="mod">
          <ac:chgData name="Valmir Meneses" userId="0158c7b8-b204-4b2b-a469-45c2adc154b5" providerId="ADAL" clId="{06359045-F17B-411A-960D-72C99A54F640}" dt="2024-04-17T09:34:41.933" v="183" actId="207"/>
          <ac:spMkLst>
            <pc:docMk/>
            <pc:sldMk cId="3945967822" sldId="4944"/>
            <ac:spMk id="9" creationId="{2D3E7137-6847-4AED-B78B-0F3A6406286A}"/>
          </ac:spMkLst>
        </pc:spChg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935742339" sldId="4945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133287377" sldId="4946"/>
        </pc:sldMkLst>
      </pc:sldChg>
      <pc:sldChg chg="modSp mod">
        <pc:chgData name="Valmir Meneses" userId="0158c7b8-b204-4b2b-a469-45c2adc154b5" providerId="ADAL" clId="{06359045-F17B-411A-960D-72C99A54F640}" dt="2024-04-17T09:36:35.612" v="191"/>
        <pc:sldMkLst>
          <pc:docMk/>
          <pc:sldMk cId="68542284" sldId="4953"/>
        </pc:sldMkLst>
        <pc:graphicFrameChg chg="modGraphic">
          <ac:chgData name="Valmir Meneses" userId="0158c7b8-b204-4b2b-a469-45c2adc154b5" providerId="ADAL" clId="{06359045-F17B-411A-960D-72C99A54F640}" dt="2024-04-17T09:36:35.612" v="191"/>
          <ac:graphicFrameMkLst>
            <pc:docMk/>
            <pc:sldMk cId="68542284" sldId="4953"/>
            <ac:graphicFrameMk id="4" creationId="{984518E3-DE31-4AD7-82E4-8BE05F03D8FA}"/>
          </ac:graphicFrameMkLst>
        </pc:graphicFrameChg>
      </pc:sldChg>
      <pc:sldChg chg="modSp mod">
        <pc:chgData name="Valmir Meneses" userId="0158c7b8-b204-4b2b-a469-45c2adc154b5" providerId="ADAL" clId="{06359045-F17B-411A-960D-72C99A54F640}" dt="2024-04-17T09:35:01.416" v="185" actId="207"/>
        <pc:sldMkLst>
          <pc:docMk/>
          <pc:sldMk cId="733288261" sldId="4956"/>
        </pc:sldMkLst>
        <pc:spChg chg="mod">
          <ac:chgData name="Valmir Meneses" userId="0158c7b8-b204-4b2b-a469-45c2adc154b5" providerId="ADAL" clId="{06359045-F17B-411A-960D-72C99A54F640}" dt="2024-04-17T09:35:01.416" v="185" actId="207"/>
          <ac:spMkLst>
            <pc:docMk/>
            <pc:sldMk cId="733288261" sldId="4956"/>
            <ac:spMk id="5" creationId="{CD2B6396-59B1-45B9-A3ED-6FEED02964DF}"/>
          </ac:spMkLst>
        </pc:spChg>
      </pc:sldChg>
      <pc:sldChg chg="del">
        <pc:chgData name="Valmir Meneses" userId="0158c7b8-b204-4b2b-a469-45c2adc154b5" providerId="ADAL" clId="{06359045-F17B-411A-960D-72C99A54F640}" dt="2024-04-15T10:29:43.455" v="22" actId="2696"/>
        <pc:sldMkLst>
          <pc:docMk/>
          <pc:sldMk cId="2872563555" sldId="4958"/>
        </pc:sldMkLst>
      </pc:sldChg>
      <pc:sldChg chg="modSp mod">
        <pc:chgData name="Valmir Meneses" userId="0158c7b8-b204-4b2b-a469-45c2adc154b5" providerId="ADAL" clId="{06359045-F17B-411A-960D-72C99A54F640}" dt="2024-04-17T09:36:05.160" v="190" actId="207"/>
        <pc:sldMkLst>
          <pc:docMk/>
          <pc:sldMk cId="3069304197" sldId="4959"/>
        </pc:sldMkLst>
        <pc:spChg chg="mod">
          <ac:chgData name="Valmir Meneses" userId="0158c7b8-b204-4b2b-a469-45c2adc154b5" providerId="ADAL" clId="{06359045-F17B-411A-960D-72C99A54F640}" dt="2024-04-17T09:36:05.160" v="190" actId="207"/>
          <ac:spMkLst>
            <pc:docMk/>
            <pc:sldMk cId="3069304197" sldId="4959"/>
            <ac:spMk id="5" creationId="{CD2B6396-59B1-45B9-A3ED-6FEED02964DF}"/>
          </ac:spMkLst>
        </pc:spChg>
      </pc:sldChg>
      <pc:sldChg chg="modSp mod">
        <pc:chgData name="Valmir Meneses" userId="0158c7b8-b204-4b2b-a469-45c2adc154b5" providerId="ADAL" clId="{06359045-F17B-411A-960D-72C99A54F640}" dt="2024-04-17T09:35:53.980" v="189" actId="207"/>
        <pc:sldMkLst>
          <pc:docMk/>
          <pc:sldMk cId="3221413831" sldId="4960"/>
        </pc:sldMkLst>
        <pc:spChg chg="mod">
          <ac:chgData name="Valmir Meneses" userId="0158c7b8-b204-4b2b-a469-45c2adc154b5" providerId="ADAL" clId="{06359045-F17B-411A-960D-72C99A54F640}" dt="2024-04-17T09:35:53.980" v="189" actId="207"/>
          <ac:spMkLst>
            <pc:docMk/>
            <pc:sldMk cId="3221413831" sldId="4960"/>
            <ac:spMk id="5" creationId="{CD2B6396-59B1-45B9-A3ED-6FEED02964DF}"/>
          </ac:spMkLst>
        </pc:spChg>
      </pc:sldChg>
      <pc:sldChg chg="modSp mod">
        <pc:chgData name="Valmir Meneses" userId="0158c7b8-b204-4b2b-a469-45c2adc154b5" providerId="ADAL" clId="{06359045-F17B-411A-960D-72C99A54F640}" dt="2024-04-17T09:35:45.472" v="188" actId="207"/>
        <pc:sldMkLst>
          <pc:docMk/>
          <pc:sldMk cId="3785307255" sldId="4961"/>
        </pc:sldMkLst>
        <pc:spChg chg="mod">
          <ac:chgData name="Valmir Meneses" userId="0158c7b8-b204-4b2b-a469-45c2adc154b5" providerId="ADAL" clId="{06359045-F17B-411A-960D-72C99A54F640}" dt="2024-04-17T09:35:45.472" v="188" actId="207"/>
          <ac:spMkLst>
            <pc:docMk/>
            <pc:sldMk cId="3785307255" sldId="4961"/>
            <ac:spMk id="5" creationId="{CD2B6396-59B1-45B9-A3ED-6FEED02964DF}"/>
          </ac:spMkLst>
        </pc:spChg>
      </pc:sldChg>
      <pc:sldChg chg="del">
        <pc:chgData name="Valmir Meneses" userId="0158c7b8-b204-4b2b-a469-45c2adc154b5" providerId="ADAL" clId="{06359045-F17B-411A-960D-72C99A54F640}" dt="2024-04-15T10:29:05.615" v="21" actId="47"/>
        <pc:sldMkLst>
          <pc:docMk/>
          <pc:sldMk cId="1670162518" sldId="4962"/>
        </pc:sldMkLst>
      </pc:sldChg>
      <pc:sldChg chg="modSp add del mod">
        <pc:chgData name="Valmir Meneses" userId="0158c7b8-b204-4b2b-a469-45c2adc154b5" providerId="ADAL" clId="{06359045-F17B-411A-960D-72C99A54F640}" dt="2024-04-17T09:35:32.805" v="187" actId="207"/>
        <pc:sldMkLst>
          <pc:docMk/>
          <pc:sldMk cId="1419913452" sldId="4963"/>
        </pc:sldMkLst>
        <pc:spChg chg="mod">
          <ac:chgData name="Valmir Meneses" userId="0158c7b8-b204-4b2b-a469-45c2adc154b5" providerId="ADAL" clId="{06359045-F17B-411A-960D-72C99A54F640}" dt="2024-04-17T09:35:32.805" v="187" actId="207"/>
          <ac:spMkLst>
            <pc:docMk/>
            <pc:sldMk cId="1419913452" sldId="4963"/>
            <ac:spMk id="5" creationId="{CD2B6396-59B1-45B9-A3ED-6FEED02964DF}"/>
          </ac:spMkLst>
        </pc:spChg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388791574" sldId="4964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1566911853" sldId="4965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885549913" sldId="4967"/>
        </pc:sldMkLst>
      </pc:sldChg>
      <pc:sldChg chg="del">
        <pc:chgData name="Valmir Meneses" userId="0158c7b8-b204-4b2b-a469-45c2adc154b5" providerId="ADAL" clId="{06359045-F17B-411A-960D-72C99A54F640}" dt="2024-04-15T09:50:12.672" v="13" actId="47"/>
        <pc:sldMkLst>
          <pc:docMk/>
          <pc:sldMk cId="2082321875" sldId="4968"/>
        </pc:sldMkLst>
      </pc:sldChg>
      <pc:sldChg chg="addSp delSp modSp mod">
        <pc:chgData name="Valmir Meneses" userId="0158c7b8-b204-4b2b-a469-45c2adc154b5" providerId="ADAL" clId="{06359045-F17B-411A-960D-72C99A54F640}" dt="2024-04-17T10:11:03.719" v="543" actId="20577"/>
        <pc:sldMkLst>
          <pc:docMk/>
          <pc:sldMk cId="2512009180" sldId="2147469961"/>
        </pc:sldMkLst>
        <pc:spChg chg="add del mod">
          <ac:chgData name="Valmir Meneses" userId="0158c7b8-b204-4b2b-a469-45c2adc154b5" providerId="ADAL" clId="{06359045-F17B-411A-960D-72C99A54F640}" dt="2024-04-17T09:23:35.597" v="46" actId="21"/>
          <ac:spMkLst>
            <pc:docMk/>
            <pc:sldMk cId="2512009180" sldId="2147469961"/>
            <ac:spMk id="6" creationId="{59E56D36-55E3-5226-CE1C-E88196C86F2B}"/>
          </ac:spMkLst>
        </pc:spChg>
        <pc:spChg chg="add">
          <ac:chgData name="Valmir Meneses" userId="0158c7b8-b204-4b2b-a469-45c2adc154b5" providerId="ADAL" clId="{06359045-F17B-411A-960D-72C99A54F640}" dt="2024-04-17T09:42:14.615" v="332"/>
          <ac:spMkLst>
            <pc:docMk/>
            <pc:sldMk cId="2512009180" sldId="2147469961"/>
            <ac:spMk id="7" creationId="{F2DAC811-8D3F-748F-417E-BD6F4E4C8DDD}"/>
          </ac:spMkLst>
        </pc:spChg>
        <pc:spChg chg="del">
          <ac:chgData name="Valmir Meneses" userId="0158c7b8-b204-4b2b-a469-45c2adc154b5" providerId="ADAL" clId="{06359045-F17B-411A-960D-72C99A54F640}" dt="2024-04-17T09:44:29.150" v="334" actId="478"/>
          <ac:spMkLst>
            <pc:docMk/>
            <pc:sldMk cId="2512009180" sldId="2147469961"/>
            <ac:spMk id="8" creationId="{B5ED99ED-6BCC-D116-02A1-54D14987A9A3}"/>
          </ac:spMkLst>
        </pc:spChg>
        <pc:spChg chg="del">
          <ac:chgData name="Valmir Meneses" userId="0158c7b8-b204-4b2b-a469-45c2adc154b5" providerId="ADAL" clId="{06359045-F17B-411A-960D-72C99A54F640}" dt="2024-04-17T09:44:26.742" v="333" actId="478"/>
          <ac:spMkLst>
            <pc:docMk/>
            <pc:sldMk cId="2512009180" sldId="2147469961"/>
            <ac:spMk id="9" creationId="{48EDEC7C-C977-AF0B-C8DF-113407CD05C3}"/>
          </ac:spMkLst>
        </pc:spChg>
        <pc:spChg chg="del">
          <ac:chgData name="Valmir Meneses" userId="0158c7b8-b204-4b2b-a469-45c2adc154b5" providerId="ADAL" clId="{06359045-F17B-411A-960D-72C99A54F640}" dt="2024-04-17T09:22:04.179" v="34" actId="478"/>
          <ac:spMkLst>
            <pc:docMk/>
            <pc:sldMk cId="2512009180" sldId="2147469961"/>
            <ac:spMk id="14" creationId="{CE17C1C3-FA1C-8CFB-BD3A-5E2742A623E7}"/>
          </ac:spMkLst>
        </pc:spChg>
        <pc:spChg chg="mod">
          <ac:chgData name="Valmir Meneses" userId="0158c7b8-b204-4b2b-a469-45c2adc154b5" providerId="ADAL" clId="{06359045-F17B-411A-960D-72C99A54F640}" dt="2024-04-17T10:11:03.719" v="543" actId="20577"/>
          <ac:spMkLst>
            <pc:docMk/>
            <pc:sldMk cId="2512009180" sldId="2147469961"/>
            <ac:spMk id="15" creationId="{7A278DB3-2E96-D584-CD51-FA9F6FD7DAD4}"/>
          </ac:spMkLst>
        </pc:spChg>
        <pc:spChg chg="del">
          <ac:chgData name="Valmir Meneses" userId="0158c7b8-b204-4b2b-a469-45c2adc154b5" providerId="ADAL" clId="{06359045-F17B-411A-960D-72C99A54F640}" dt="2024-04-17T09:22:10.936" v="35" actId="478"/>
          <ac:spMkLst>
            <pc:docMk/>
            <pc:sldMk cId="2512009180" sldId="2147469961"/>
            <ac:spMk id="17" creationId="{02FD7B9A-B93E-27DD-4B12-376179ECB61F}"/>
          </ac:spMkLst>
        </pc:spChg>
        <pc:spChg chg="del">
          <ac:chgData name="Valmir Meneses" userId="0158c7b8-b204-4b2b-a469-45c2adc154b5" providerId="ADAL" clId="{06359045-F17B-411A-960D-72C99A54F640}" dt="2024-04-17T09:22:56.228" v="40" actId="478"/>
          <ac:spMkLst>
            <pc:docMk/>
            <pc:sldMk cId="2512009180" sldId="2147469961"/>
            <ac:spMk id="18" creationId="{55915E11-6590-782E-0CF3-A537B8D42B2F}"/>
          </ac:spMkLst>
        </pc:spChg>
        <pc:picChg chg="mod">
          <ac:chgData name="Valmir Meneses" userId="0158c7b8-b204-4b2b-a469-45c2adc154b5" providerId="ADAL" clId="{06359045-F17B-411A-960D-72C99A54F640}" dt="2024-04-17T10:10:54.594" v="539" actId="1038"/>
          <ac:picMkLst>
            <pc:docMk/>
            <pc:sldMk cId="2512009180" sldId="2147469961"/>
            <ac:picMk id="2" creationId="{71A37E41-A4B5-92BE-5938-1ABFECBDCA31}"/>
          </ac:picMkLst>
        </pc:picChg>
        <pc:picChg chg="add del mod ord">
          <ac:chgData name="Valmir Meneses" userId="0158c7b8-b204-4b2b-a469-45c2adc154b5" providerId="ADAL" clId="{06359045-F17B-411A-960D-72C99A54F640}" dt="2024-04-17T10:09:52.810" v="511" actId="478"/>
          <ac:picMkLst>
            <pc:docMk/>
            <pc:sldMk cId="2512009180" sldId="2147469961"/>
            <ac:picMk id="3" creationId="{3D88D0A1-FF96-300A-3BE2-18AE47B0A11F}"/>
          </ac:picMkLst>
        </pc:picChg>
        <pc:picChg chg="add del mod">
          <ac:chgData name="Valmir Meneses" userId="0158c7b8-b204-4b2b-a469-45c2adc154b5" providerId="ADAL" clId="{06359045-F17B-411A-960D-72C99A54F640}" dt="2024-04-17T09:23:20.181" v="43" actId="478"/>
          <ac:picMkLst>
            <pc:docMk/>
            <pc:sldMk cId="2512009180" sldId="2147469961"/>
            <ac:picMk id="4" creationId="{CD368D1C-38DD-F6AE-8E0B-499493814266}"/>
          </ac:picMkLst>
        </pc:picChg>
        <pc:picChg chg="add mod">
          <ac:chgData name="Valmir Meneses" userId="0158c7b8-b204-4b2b-a469-45c2adc154b5" providerId="ADAL" clId="{06359045-F17B-411A-960D-72C99A54F640}" dt="2024-04-17T09:21:44.152" v="30"/>
          <ac:picMkLst>
            <pc:docMk/>
            <pc:sldMk cId="2512009180" sldId="2147469961"/>
            <ac:picMk id="5" creationId="{E9983CA2-BFB2-2B28-B2E7-9638B0011637}"/>
          </ac:picMkLst>
        </pc:picChg>
        <pc:picChg chg="add mod">
          <ac:chgData name="Valmir Meneses" userId="0158c7b8-b204-4b2b-a469-45c2adc154b5" providerId="ADAL" clId="{06359045-F17B-411A-960D-72C99A54F640}" dt="2024-04-17T10:10:13.648" v="518" actId="167"/>
          <ac:picMkLst>
            <pc:docMk/>
            <pc:sldMk cId="2512009180" sldId="2147469961"/>
            <ac:picMk id="10" creationId="{C9792371-0D49-D13B-7F9A-F3731FC89A3B}"/>
          </ac:picMkLst>
        </pc:picChg>
        <pc:picChg chg="mod ord">
          <ac:chgData name="Valmir Meneses" userId="0158c7b8-b204-4b2b-a469-45c2adc154b5" providerId="ADAL" clId="{06359045-F17B-411A-960D-72C99A54F640}" dt="2024-04-17T09:47:47.739" v="389" actId="1038"/>
          <ac:picMkLst>
            <pc:docMk/>
            <pc:sldMk cId="2512009180" sldId="2147469961"/>
            <ac:picMk id="16" creationId="{29738C92-81B9-4408-99C6-AD4739D1ABC3}"/>
          </ac:picMkLst>
        </pc:picChg>
        <pc:picChg chg="add mod">
          <ac:chgData name="Valmir Meneses" userId="0158c7b8-b204-4b2b-a469-45c2adc154b5" providerId="ADAL" clId="{06359045-F17B-411A-960D-72C99A54F640}" dt="2024-04-17T09:49:56.231" v="454" actId="1037"/>
          <ac:picMkLst>
            <pc:docMk/>
            <pc:sldMk cId="2512009180" sldId="2147469961"/>
            <ac:picMk id="1028" creationId="{E4A688B7-6D1E-8982-A515-AD54B9243FF0}"/>
          </ac:picMkLst>
        </pc:picChg>
        <pc:picChg chg="add mod">
          <ac:chgData name="Valmir Meneses" userId="0158c7b8-b204-4b2b-a469-45c2adc154b5" providerId="ADAL" clId="{06359045-F17B-411A-960D-72C99A54F640}" dt="2024-04-17T09:49:41.816" v="448" actId="1076"/>
          <ac:picMkLst>
            <pc:docMk/>
            <pc:sldMk cId="2512009180" sldId="2147469961"/>
            <ac:picMk id="1030" creationId="{5AB34256-BD1C-38B6-D676-7C2CA2932F58}"/>
          </ac:picMkLst>
        </pc:picChg>
      </pc:sldChg>
      <pc:sldChg chg="modSp add del mod">
        <pc:chgData name="Valmir Meneses" userId="0158c7b8-b204-4b2b-a469-45c2adc154b5" providerId="ADAL" clId="{06359045-F17B-411A-960D-72C99A54F640}" dt="2024-04-17T09:32:05.716" v="159"/>
        <pc:sldMkLst>
          <pc:docMk/>
          <pc:sldMk cId="126733170" sldId="2147469962"/>
        </pc:sldMkLst>
        <pc:spChg chg="mod">
          <ac:chgData name="Valmir Meneses" userId="0158c7b8-b204-4b2b-a469-45c2adc154b5" providerId="ADAL" clId="{06359045-F17B-411A-960D-72C99A54F640}" dt="2024-04-17T09:32:05.716" v="159"/>
          <ac:spMkLst>
            <pc:docMk/>
            <pc:sldMk cId="126733170" sldId="2147469962"/>
            <ac:spMk id="3" creationId="{DDA8B043-EE75-7CD0-606E-A5566A506D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4/17/2024 10:19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4/17/2024 10:14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D235C-368A-4DCE-A9F8-83DF86A71C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0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835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117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28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334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9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19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D235C-368A-4DCE-A9F8-83DF86A71C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2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D235C-368A-4DCE-A9F8-83DF86A71C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2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6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4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411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05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28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(DevOps)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A0F0FA-DE27-4E9E-909E-F5D835518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" y="42269"/>
            <a:ext cx="10118436" cy="69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239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643" y="2711110"/>
            <a:ext cx="11533187" cy="6155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580033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Demo: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436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 descr="Microsoft">
            <a:extLst>
              <a:ext uri="{FF2B5EF4-FFF2-40B4-BE49-F238E27FC236}">
                <a16:creationId xmlns:a16="http://schemas.microsoft.com/office/drawing/2014/main" id="{ABC4CB37-2AD2-41C3-AC0E-94CEA0338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" y="424759"/>
            <a:ext cx="1677973" cy="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5562" y="1639212"/>
            <a:ext cx="6049336" cy="917884"/>
          </a:xfrm>
          <a:noFill/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spcAft>
                <a:spcPts val="1300"/>
              </a:spcAft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C408A-6637-49C9-8EC4-5E39F69F0D74}"/>
              </a:ext>
            </a:extLst>
          </p:cNvPr>
          <p:cNvGrpSpPr/>
          <p:nvPr userDrawn="1"/>
        </p:nvGrpSpPr>
        <p:grpSpPr>
          <a:xfrm>
            <a:off x="3241526" y="2871110"/>
            <a:ext cx="5953421" cy="2979280"/>
            <a:chOff x="3754570" y="2514540"/>
            <a:chExt cx="6075241" cy="3040242"/>
          </a:xfrm>
          <a:solidFill>
            <a:srgbClr val="FFFFFF"/>
          </a:solidFill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7D037-EE42-4860-A707-1BA65C797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870490" y="5145358"/>
              <a:ext cx="925785" cy="40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DA117-5C50-493B-926A-C47F862CE7D6}"/>
                </a:ext>
              </a:extLst>
            </p:cNvPr>
            <p:cNvGrpSpPr/>
            <p:nvPr/>
          </p:nvGrpSpPr>
          <p:grpSpPr bwMode="black">
            <a:xfrm>
              <a:off x="9131450" y="4712441"/>
              <a:ext cx="698358" cy="169153"/>
              <a:chOff x="2321681" y="5571144"/>
              <a:chExt cx="701013" cy="175680"/>
            </a:xfrm>
            <a:grpFill/>
            <a:effectLst/>
          </p:grpSpPr>
          <p:sp>
            <p:nvSpPr>
              <p:cNvPr id="251" name="Freeform 23">
                <a:extLst>
                  <a:ext uri="{FF2B5EF4-FFF2-40B4-BE49-F238E27FC236}">
                    <a16:creationId xmlns:a16="http://schemas.microsoft.com/office/drawing/2014/main" id="{7009D529-B177-40A8-9035-B7A047D5860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2" name="Freeform 24">
                <a:extLst>
                  <a:ext uri="{FF2B5EF4-FFF2-40B4-BE49-F238E27FC236}">
                    <a16:creationId xmlns:a16="http://schemas.microsoft.com/office/drawing/2014/main" id="{08C3AD4E-A5DB-4486-80DF-2BEB0B533B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id="{8D5E53D9-7F61-466F-BE69-8919F3047A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id="{24A2D93A-C9E7-4A27-9162-958928F88E2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E9ACEE4F-943E-4993-91C4-AC6485D71B5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671E6911-760A-413E-AC53-0995C3DB27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1AB739D3-3C5D-49AC-9F42-7AF10104F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218BE0-F8D6-46E0-81F3-73E32AB8E9F9}"/>
                </a:ext>
              </a:extLst>
            </p:cNvPr>
            <p:cNvGrpSpPr/>
            <p:nvPr/>
          </p:nvGrpSpPr>
          <p:grpSpPr bwMode="black">
            <a:xfrm>
              <a:off x="7418210" y="3672980"/>
              <a:ext cx="1382739" cy="190072"/>
              <a:chOff x="3403273" y="5616873"/>
              <a:chExt cx="1088404" cy="154797"/>
            </a:xfrm>
            <a:grpFill/>
            <a:effectLst/>
          </p:grpSpPr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DB79D55B-98EE-4C08-8BBE-280A7C101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8299DA9D-6578-48DB-9C08-1AE8C5D09F4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68D533D0-25C7-4D7E-BFC2-25CAF1762D0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CF71554-61C8-42A2-9F74-CD909FEC056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065E5E95-ED59-4D46-B659-5BB2941E41C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4179646C-0CC8-4056-82B4-153C01B1C2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2FB9943F-8BE7-406E-9DAB-1512C75909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DC334FF6-FA89-4939-A2D5-5683DC8440A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E590670A-CD19-440E-8618-88A85BE8E07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D82C3FE3-CDA9-4AE7-B57D-9E37A20D6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5E4A6918-DBA1-4380-BDE0-F1AFB3DFDD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6103B0-C234-4400-9D7D-FA403ACE7521}"/>
                </a:ext>
              </a:extLst>
            </p:cNvPr>
            <p:cNvGrpSpPr/>
            <p:nvPr/>
          </p:nvGrpSpPr>
          <p:grpSpPr bwMode="black">
            <a:xfrm>
              <a:off x="5210380" y="3127477"/>
              <a:ext cx="1632288" cy="168683"/>
              <a:chOff x="9662524" y="5603535"/>
              <a:chExt cx="1748299" cy="186932"/>
            </a:xfrm>
            <a:grpFill/>
            <a:effectLst/>
          </p:grpSpPr>
          <p:sp>
            <p:nvSpPr>
              <p:cNvPr id="230" name="Freeform 19">
                <a:extLst>
                  <a:ext uri="{FF2B5EF4-FFF2-40B4-BE49-F238E27FC236}">
                    <a16:creationId xmlns:a16="http://schemas.microsoft.com/office/drawing/2014/main" id="{A730F4C1-AE83-430E-8CF8-9A64E4AEDF5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1" name="Freeform 20">
                <a:extLst>
                  <a:ext uri="{FF2B5EF4-FFF2-40B4-BE49-F238E27FC236}">
                    <a16:creationId xmlns:a16="http://schemas.microsoft.com/office/drawing/2014/main" id="{0119B472-25F5-4178-B490-E6018CB9E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2" name="Freeform 21">
                <a:extLst>
                  <a:ext uri="{FF2B5EF4-FFF2-40B4-BE49-F238E27FC236}">
                    <a16:creationId xmlns:a16="http://schemas.microsoft.com/office/drawing/2014/main" id="{B7B676D1-CD80-440A-952D-8EF3C846D6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3" name="Freeform 22">
                <a:extLst>
                  <a:ext uri="{FF2B5EF4-FFF2-40B4-BE49-F238E27FC236}">
                    <a16:creationId xmlns:a16="http://schemas.microsoft.com/office/drawing/2014/main" id="{42D74427-C539-41A1-91D4-8AFFE35942C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">
                <a:extLst>
                  <a:ext uri="{FF2B5EF4-FFF2-40B4-BE49-F238E27FC236}">
                    <a16:creationId xmlns:a16="http://schemas.microsoft.com/office/drawing/2014/main" id="{8809FF85-0A9F-4925-8048-62093903BF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4">
                <a:extLst>
                  <a:ext uri="{FF2B5EF4-FFF2-40B4-BE49-F238E27FC236}">
                    <a16:creationId xmlns:a16="http://schemas.microsoft.com/office/drawing/2014/main" id="{39B59B2A-2D27-4464-A317-E9FDBCCC99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5">
                <a:extLst>
                  <a:ext uri="{FF2B5EF4-FFF2-40B4-BE49-F238E27FC236}">
                    <a16:creationId xmlns:a16="http://schemas.microsoft.com/office/drawing/2014/main" id="{E41470DB-D19B-448F-8C85-AA20AC580EA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7" name="Freeform 26">
                <a:extLst>
                  <a:ext uri="{FF2B5EF4-FFF2-40B4-BE49-F238E27FC236}">
                    <a16:creationId xmlns:a16="http://schemas.microsoft.com/office/drawing/2014/main" id="{CDC15AFA-8B78-4592-A087-34005235637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8" name="Freeform 27">
                <a:extLst>
                  <a:ext uri="{FF2B5EF4-FFF2-40B4-BE49-F238E27FC236}">
                    <a16:creationId xmlns:a16="http://schemas.microsoft.com/office/drawing/2014/main" id="{7557486D-BE50-4EE9-835F-D0BFF076119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9" name="Freeform 28">
                <a:extLst>
                  <a:ext uri="{FF2B5EF4-FFF2-40B4-BE49-F238E27FC236}">
                    <a16:creationId xmlns:a16="http://schemas.microsoft.com/office/drawing/2014/main" id="{28DB2C58-4824-451F-B6F5-12FC6F09EF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8580EF-76EB-4B34-AA53-423F37E88E89}"/>
                </a:ext>
              </a:extLst>
            </p:cNvPr>
            <p:cNvGrpSpPr/>
            <p:nvPr/>
          </p:nvGrpSpPr>
          <p:grpSpPr bwMode="black">
            <a:xfrm>
              <a:off x="9002827" y="3659557"/>
              <a:ext cx="826933" cy="216969"/>
              <a:chOff x="7458381" y="5575585"/>
              <a:chExt cx="830083" cy="225342"/>
            </a:xfrm>
            <a:grpFill/>
            <a:effectLst/>
          </p:grpSpPr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6E12599D-F240-4745-A9F6-CAC4335453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7999F73F-F9C8-4ABC-9168-6D429F0909A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3556A372-2DDA-40A9-80F5-C50FCD93BD2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C3BD7DD4-2527-4A04-AEED-1E07EA388A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5C916058-A64C-4DAD-8483-AC714E6594A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0238FC23-CA0E-47D5-B2E3-84D4AE3390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53B8A06C-06D6-4100-A819-02F1999A1B9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E85A0D42-BF7F-452A-9373-6EB677823D9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B88F8A-5F01-434E-9BF5-FC1E14673C01}"/>
                </a:ext>
              </a:extLst>
            </p:cNvPr>
            <p:cNvGrpSpPr/>
            <p:nvPr/>
          </p:nvGrpSpPr>
          <p:grpSpPr bwMode="black">
            <a:xfrm>
              <a:off x="8252113" y="4202116"/>
              <a:ext cx="763039" cy="190660"/>
              <a:chOff x="4872260" y="5575584"/>
              <a:chExt cx="765942" cy="198016"/>
            </a:xfrm>
            <a:grpFill/>
            <a:effectLst/>
          </p:grpSpPr>
          <p:sp>
            <p:nvSpPr>
              <p:cNvPr id="217" name="Freeform 30">
                <a:extLst>
                  <a:ext uri="{FF2B5EF4-FFF2-40B4-BE49-F238E27FC236}">
                    <a16:creationId xmlns:a16="http://schemas.microsoft.com/office/drawing/2014/main" id="{C8909973-E8D6-497F-BDD4-9C622B10E6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8" name="Freeform 31">
                <a:extLst>
                  <a:ext uri="{FF2B5EF4-FFF2-40B4-BE49-F238E27FC236}">
                    <a16:creationId xmlns:a16="http://schemas.microsoft.com/office/drawing/2014/main" id="{CA3E97C9-1EE3-496C-8666-EB2D827C778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9" name="Freeform 32">
                <a:extLst>
                  <a:ext uri="{FF2B5EF4-FFF2-40B4-BE49-F238E27FC236}">
                    <a16:creationId xmlns:a16="http://schemas.microsoft.com/office/drawing/2014/main" id="{413E18B3-7CAD-474E-8432-35DAC0D5D0F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0" name="Freeform 33">
                <a:extLst>
                  <a:ext uri="{FF2B5EF4-FFF2-40B4-BE49-F238E27FC236}">
                    <a16:creationId xmlns:a16="http://schemas.microsoft.com/office/drawing/2014/main" id="{84D8AC30-A818-48BC-9FD7-580FDFEE53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1" name="Freeform 34">
                <a:extLst>
                  <a:ext uri="{FF2B5EF4-FFF2-40B4-BE49-F238E27FC236}">
                    <a16:creationId xmlns:a16="http://schemas.microsoft.com/office/drawing/2014/main" id="{327F00E4-3AB5-40A8-9732-23FBDDBE7FA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3CA78-667E-410A-A434-46AA14855B62}"/>
                </a:ext>
              </a:extLst>
            </p:cNvPr>
            <p:cNvGrpSpPr/>
            <p:nvPr/>
          </p:nvGrpSpPr>
          <p:grpSpPr bwMode="black">
            <a:xfrm>
              <a:off x="6830613" y="4234125"/>
              <a:ext cx="1054994" cy="158657"/>
              <a:chOff x="6018781" y="5575586"/>
              <a:chExt cx="1059017" cy="164779"/>
            </a:xfrm>
            <a:grpFill/>
            <a:effectLst/>
          </p:grpSpPr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E91B93E-FBF8-4905-B2EF-40CD38ABAD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227CDAB9-17C8-4AE6-B079-8350AC4070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E292A25-00C9-4037-858B-174025C8CE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4A63E37-1544-401B-8A32-F3F116827F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6B29D0-EDD0-40AA-A82F-5FD230E13C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786A2A7D-574F-4FED-8013-E00E912A0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61873666-CE51-4198-88E4-A41791AF65F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D2F76985-5357-4ACF-9AEB-C7983B11BE9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2C507C-8271-4DF0-A931-0E70E92DCD0D}"/>
                </a:ext>
              </a:extLst>
            </p:cNvPr>
            <p:cNvGrpSpPr/>
            <p:nvPr/>
          </p:nvGrpSpPr>
          <p:grpSpPr bwMode="black">
            <a:xfrm>
              <a:off x="5303919" y="2606000"/>
              <a:ext cx="1045758" cy="163878"/>
              <a:chOff x="891368" y="5611897"/>
              <a:chExt cx="1049730" cy="170204"/>
            </a:xfrm>
            <a:grpFill/>
            <a:effectLst/>
          </p:grpSpPr>
          <p:sp>
            <p:nvSpPr>
              <p:cNvPr id="200" name="Freeform 32">
                <a:extLst>
                  <a:ext uri="{FF2B5EF4-FFF2-40B4-BE49-F238E27FC236}">
                    <a16:creationId xmlns:a16="http://schemas.microsoft.com/office/drawing/2014/main" id="{AFB4F0FA-B28F-42CE-9667-4E332C4907E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1" name="Freeform 33">
                <a:extLst>
                  <a:ext uri="{FF2B5EF4-FFF2-40B4-BE49-F238E27FC236}">
                    <a16:creationId xmlns:a16="http://schemas.microsoft.com/office/drawing/2014/main" id="{D4D59FAF-F6BE-4E53-B577-E48EBEC8D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2" name="Rectangle 34">
                <a:extLst>
                  <a:ext uri="{FF2B5EF4-FFF2-40B4-BE49-F238E27FC236}">
                    <a16:creationId xmlns:a16="http://schemas.microsoft.com/office/drawing/2014/main" id="{F1D19EF0-C01D-4E77-82C9-296D45998FE1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3" name="Freeform 35">
                <a:extLst>
                  <a:ext uri="{FF2B5EF4-FFF2-40B4-BE49-F238E27FC236}">
                    <a16:creationId xmlns:a16="http://schemas.microsoft.com/office/drawing/2014/main" id="{2C60D174-4B7C-4D6B-941E-E99CC6DE459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4" name="Freeform 36">
                <a:extLst>
                  <a:ext uri="{FF2B5EF4-FFF2-40B4-BE49-F238E27FC236}">
                    <a16:creationId xmlns:a16="http://schemas.microsoft.com/office/drawing/2014/main" id="{7E7B2333-2432-4EFA-803A-D2CD7BFA8A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4B65A96E-3499-419C-AE44-0B796D7932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6" name="Freeform 38">
                <a:extLst>
                  <a:ext uri="{FF2B5EF4-FFF2-40B4-BE49-F238E27FC236}">
                    <a16:creationId xmlns:a16="http://schemas.microsoft.com/office/drawing/2014/main" id="{57967F39-DB94-4CD2-9556-37A60B77856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7" name="Freeform 39">
                <a:extLst>
                  <a:ext uri="{FF2B5EF4-FFF2-40B4-BE49-F238E27FC236}">
                    <a16:creationId xmlns:a16="http://schemas.microsoft.com/office/drawing/2014/main" id="{E48CE500-F165-4A72-B776-2FA234AD284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id="{CB844AA7-E732-4FDC-BEA3-06E201DCE72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F90D28-B1A7-4969-AA20-048F8EC8CD09}"/>
                </a:ext>
              </a:extLst>
            </p:cNvPr>
            <p:cNvGrpSpPr/>
            <p:nvPr/>
          </p:nvGrpSpPr>
          <p:grpSpPr bwMode="black">
            <a:xfrm>
              <a:off x="5346699" y="3661884"/>
              <a:ext cx="910109" cy="212267"/>
              <a:chOff x="9053746" y="4958394"/>
              <a:chExt cx="913569" cy="220459"/>
            </a:xfrm>
            <a:grpFill/>
            <a:effectLst/>
          </p:grpSpPr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1D01112E-24A8-42A3-B060-10E397B6B3E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2B2EDA3C-84DE-4175-88D1-1F9DFB1E4D7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70168D02-9B20-4AE7-971C-9535679EEB7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7ABD9A18-E345-4A7A-AA0B-5269C62305F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FD6D23F7-DB2C-47EF-BD56-B04F41BC7B9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BCEDD0E8-61A9-4852-922E-0E5070AA193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1153A28-E9C2-448E-BBAD-D5991FE8AB5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059168B7-1418-42AE-8D00-72FDA0E3870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B4C8A5-44BD-4AA5-AF55-818B5F07D8B2}"/>
                </a:ext>
              </a:extLst>
            </p:cNvPr>
            <p:cNvGrpSpPr/>
            <p:nvPr/>
          </p:nvGrpSpPr>
          <p:grpSpPr bwMode="black">
            <a:xfrm>
              <a:off x="5454161" y="4709776"/>
              <a:ext cx="863040" cy="174483"/>
              <a:chOff x="5513886" y="4978012"/>
              <a:chExt cx="866327" cy="181218"/>
            </a:xfrm>
            <a:grpFill/>
            <a:effectLst/>
          </p:grpSpPr>
          <p:sp>
            <p:nvSpPr>
              <p:cNvPr id="185" name="Freeform 29">
                <a:extLst>
                  <a:ext uri="{FF2B5EF4-FFF2-40B4-BE49-F238E27FC236}">
                    <a16:creationId xmlns:a16="http://schemas.microsoft.com/office/drawing/2014/main" id="{7077EE77-2DB4-4668-89D2-94E3B34E812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C12A1EC5-DB0F-4ABA-9F3D-57FF6FABAA5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7" name="Freeform 31">
                <a:extLst>
                  <a:ext uri="{FF2B5EF4-FFF2-40B4-BE49-F238E27FC236}">
                    <a16:creationId xmlns:a16="http://schemas.microsoft.com/office/drawing/2014/main" id="{29F0B69C-A664-47E5-BCEE-01C747ADE5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16CE900-4C57-4C31-BCDB-FDBA0AE7618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551">
                <a:extLst>
                  <a:ext uri="{FF2B5EF4-FFF2-40B4-BE49-F238E27FC236}">
                    <a16:creationId xmlns:a16="http://schemas.microsoft.com/office/drawing/2014/main" id="{FBB5D13C-C0CC-4F80-8B8C-514C760E952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552">
                <a:extLst>
                  <a:ext uri="{FF2B5EF4-FFF2-40B4-BE49-F238E27FC236}">
                    <a16:creationId xmlns:a16="http://schemas.microsoft.com/office/drawing/2014/main" id="{C66D15E6-96CB-47DC-B41D-F83FEDF544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1" name="Freeform 553">
                <a:extLst>
                  <a:ext uri="{FF2B5EF4-FFF2-40B4-BE49-F238E27FC236}">
                    <a16:creationId xmlns:a16="http://schemas.microsoft.com/office/drawing/2014/main" id="{0CC044D3-7152-4F2A-8A22-8D44FDEB0E5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B1080-895D-4689-B082-B1A4F805BD36}"/>
                </a:ext>
              </a:extLst>
            </p:cNvPr>
            <p:cNvGrpSpPr/>
            <p:nvPr/>
          </p:nvGrpSpPr>
          <p:grpSpPr bwMode="black">
            <a:xfrm>
              <a:off x="6825959" y="4717656"/>
              <a:ext cx="575838" cy="158661"/>
              <a:chOff x="4664767" y="4986232"/>
              <a:chExt cx="578026" cy="164783"/>
            </a:xfrm>
            <a:grpFill/>
            <a:effectLst/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0C366E55-E341-4566-87DB-5B110E3228F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314A7BE3-0244-478E-BB27-12DDF8B160B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25CC683B-C491-43FE-B672-B4E0114626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659F3356-6EC2-4B8F-957C-0509BE86C9A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EBDC1436-46FB-4CCC-8AF9-83616B576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BBE7AD-F5FF-44E7-89BD-70521607F34C}"/>
                </a:ext>
              </a:extLst>
            </p:cNvPr>
            <p:cNvGrpSpPr/>
            <p:nvPr/>
          </p:nvGrpSpPr>
          <p:grpSpPr bwMode="black">
            <a:xfrm>
              <a:off x="8833845" y="5267927"/>
              <a:ext cx="995957" cy="189522"/>
              <a:chOff x="1502088" y="4970205"/>
              <a:chExt cx="999744" cy="196837"/>
            </a:xfrm>
            <a:grpFill/>
            <a:effectLst/>
          </p:grpSpPr>
          <p:sp>
            <p:nvSpPr>
              <p:cNvPr id="175" name="Freeform 19">
                <a:extLst>
                  <a:ext uri="{FF2B5EF4-FFF2-40B4-BE49-F238E27FC236}">
                    <a16:creationId xmlns:a16="http://schemas.microsoft.com/office/drawing/2014/main" id="{052DCA56-821B-4DFE-B401-0D74810F0AA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6" name="Freeform 20">
                <a:extLst>
                  <a:ext uri="{FF2B5EF4-FFF2-40B4-BE49-F238E27FC236}">
                    <a16:creationId xmlns:a16="http://schemas.microsoft.com/office/drawing/2014/main" id="{E6E46D48-2F9C-467C-8439-2CE3D3188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7" name="Freeform 21">
                <a:extLst>
                  <a:ext uri="{FF2B5EF4-FFF2-40B4-BE49-F238E27FC236}">
                    <a16:creationId xmlns:a16="http://schemas.microsoft.com/office/drawing/2014/main" id="{63DF03A8-E739-44BB-8389-38FC883C777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8" name="Freeform 22">
                <a:extLst>
                  <a:ext uri="{FF2B5EF4-FFF2-40B4-BE49-F238E27FC236}">
                    <a16:creationId xmlns:a16="http://schemas.microsoft.com/office/drawing/2014/main" id="{5643481A-C541-438E-84C7-0ABBBE50A10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9" name="Freeform 23">
                <a:extLst>
                  <a:ext uri="{FF2B5EF4-FFF2-40B4-BE49-F238E27FC236}">
                    <a16:creationId xmlns:a16="http://schemas.microsoft.com/office/drawing/2014/main" id="{F3AE4E63-43C9-4A63-A25D-9AEB292A9F5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A00E2D-A151-4652-B71B-0C4F0D1B947B}"/>
                </a:ext>
              </a:extLst>
            </p:cNvPr>
            <p:cNvGrpSpPr/>
            <p:nvPr/>
          </p:nvGrpSpPr>
          <p:grpSpPr bwMode="black">
            <a:xfrm>
              <a:off x="6458681" y="3621984"/>
              <a:ext cx="757653" cy="292132"/>
              <a:chOff x="6651306" y="4916921"/>
              <a:chExt cx="760536" cy="303406"/>
            </a:xfrm>
            <a:grpFill/>
            <a:effectLst/>
          </p:grpSpPr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CDFE4562-739D-4A5C-A1B4-F5C48B22519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1" name="Freeform 19">
                <a:extLst>
                  <a:ext uri="{FF2B5EF4-FFF2-40B4-BE49-F238E27FC236}">
                    <a16:creationId xmlns:a16="http://schemas.microsoft.com/office/drawing/2014/main" id="{1B237F02-6BEB-42AA-9C4E-11891B130E1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2" name="Freeform 20">
                <a:extLst>
                  <a:ext uri="{FF2B5EF4-FFF2-40B4-BE49-F238E27FC236}">
                    <a16:creationId xmlns:a16="http://schemas.microsoft.com/office/drawing/2014/main" id="{AE240561-1C3E-4D21-83BB-05F90AED4A1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3" name="Freeform 21">
                <a:extLst>
                  <a:ext uri="{FF2B5EF4-FFF2-40B4-BE49-F238E27FC236}">
                    <a16:creationId xmlns:a16="http://schemas.microsoft.com/office/drawing/2014/main" id="{2D19CA3E-39A1-4F00-93E9-E1674B69CE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626A94CC-9FC5-482F-A9BA-69BA5FEE64E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0BF9BF-3688-4B06-98B2-754441CC0EC4}"/>
                </a:ext>
              </a:extLst>
            </p:cNvPr>
            <p:cNvGrpSpPr/>
            <p:nvPr/>
          </p:nvGrpSpPr>
          <p:grpSpPr bwMode="black">
            <a:xfrm>
              <a:off x="3754836" y="4680693"/>
              <a:ext cx="1190590" cy="232649"/>
              <a:chOff x="3393928" y="4967561"/>
              <a:chExt cx="999744" cy="202126"/>
            </a:xfrm>
            <a:grpFill/>
            <a:effectLst/>
          </p:grpSpPr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735D3729-C456-4E65-8B22-005E6FCFE23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FEB77B4-083D-442C-8379-45F0BE1BA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3" name="Rectangle 29">
                <a:extLst>
                  <a:ext uri="{FF2B5EF4-FFF2-40B4-BE49-F238E27FC236}">
                    <a16:creationId xmlns:a16="http://schemas.microsoft.com/office/drawing/2014/main" id="{BAD09C7B-6F12-4A1E-BCA8-CB7F2FDE33F2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6A0180C1-5DD9-48CA-B7C0-4099415E422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9F664540-2B43-4AAC-81C3-F7892B0DC19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9FA23A3-58D2-417D-80BB-952DABBF80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55A31E31-F26B-4B8D-A88B-D57D1B4279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6E6C9B21-89CC-4863-9CE3-893D387E0FA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72FF3E6F-EFA2-451C-B96C-A7FFB381B93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267287-90EE-4178-8E51-C1E21FCD4BFF}"/>
                </a:ext>
              </a:extLst>
            </p:cNvPr>
            <p:cNvGrpSpPr/>
            <p:nvPr/>
          </p:nvGrpSpPr>
          <p:grpSpPr bwMode="black">
            <a:xfrm>
              <a:off x="3754817" y="4213291"/>
              <a:ext cx="559558" cy="179455"/>
              <a:chOff x="10238410" y="4967852"/>
              <a:chExt cx="561691" cy="186381"/>
            </a:xfrm>
            <a:grpFill/>
            <a:effectLst/>
          </p:grpSpPr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97386CF1-4148-49C0-9FF0-85880C6A098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8F43B76A-192C-4824-B714-53E95BD4BC9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43F2D9F0-1BFE-4F6B-9899-DC22CB1C10F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9" name="Rectangle 37">
                <a:extLst>
                  <a:ext uri="{FF2B5EF4-FFF2-40B4-BE49-F238E27FC236}">
                    <a16:creationId xmlns:a16="http://schemas.microsoft.com/office/drawing/2014/main" id="{873B00A7-AE05-4153-9A67-8ABEECCAE5C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459FAFE-D580-4C4C-BC56-A1E7BB865C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8BF009-7F5C-4B59-9E2D-F2EE23AF2616}"/>
                </a:ext>
              </a:extLst>
            </p:cNvPr>
            <p:cNvGrpSpPr/>
            <p:nvPr/>
          </p:nvGrpSpPr>
          <p:grpSpPr bwMode="black">
            <a:xfrm>
              <a:off x="3754814" y="2578650"/>
              <a:ext cx="1095549" cy="218577"/>
              <a:chOff x="7682933" y="4955117"/>
              <a:chExt cx="1099718" cy="227012"/>
            </a:xfrm>
            <a:grpFill/>
            <a:effectLst/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72A4BC9C-0DBF-4EA4-9CB7-8C78E4D85BE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84D1F50D-9665-458A-BFCE-CC56DF5FC1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9" name="Freeform 24">
                <a:extLst>
                  <a:ext uri="{FF2B5EF4-FFF2-40B4-BE49-F238E27FC236}">
                    <a16:creationId xmlns:a16="http://schemas.microsoft.com/office/drawing/2014/main" id="{D7BE4070-5E96-47FD-8F27-CC3E45B4C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0" name="Freeform 25">
                <a:extLst>
                  <a:ext uri="{FF2B5EF4-FFF2-40B4-BE49-F238E27FC236}">
                    <a16:creationId xmlns:a16="http://schemas.microsoft.com/office/drawing/2014/main" id="{3CE6B819-9F59-4CA1-A3A1-D910D529718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1" name="Freeform 26">
                <a:extLst>
                  <a:ext uri="{FF2B5EF4-FFF2-40B4-BE49-F238E27FC236}">
                    <a16:creationId xmlns:a16="http://schemas.microsoft.com/office/drawing/2014/main" id="{164E183E-733E-4C7D-A1BD-2DC13CA7354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2" name="Freeform 27">
                <a:extLst>
                  <a:ext uri="{FF2B5EF4-FFF2-40B4-BE49-F238E27FC236}">
                    <a16:creationId xmlns:a16="http://schemas.microsoft.com/office/drawing/2014/main" id="{22C60E84-53B5-4200-9CFB-87609EA1B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:a16="http://schemas.microsoft.com/office/drawing/2014/main" id="{3AC2BB29-D158-4009-AAF3-92B8465A607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3E4CFD60-830A-4A59-9AE1-05471646306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:a16="http://schemas.microsoft.com/office/drawing/2014/main" id="{774DC8F9-6425-42D3-8818-4408D47A08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C82F99-18E2-4BF6-87AE-F5BB4EAC34E2}"/>
                </a:ext>
              </a:extLst>
            </p:cNvPr>
            <p:cNvGrpSpPr/>
            <p:nvPr/>
          </p:nvGrpSpPr>
          <p:grpSpPr bwMode="black">
            <a:xfrm>
              <a:off x="6115582" y="4210211"/>
              <a:ext cx="348584" cy="182537"/>
              <a:chOff x="2772926" y="4973833"/>
              <a:chExt cx="349910" cy="189581"/>
            </a:xfrm>
            <a:grpFill/>
            <a:effectLst/>
          </p:grpSpPr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7D4DB204-3835-42A4-9566-D98F89BE505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525261FE-A1A5-40AE-954D-43D82B2D58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25071FFF-62D5-4AB2-93AE-7DA08D3285D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F942DC-A299-4EFA-8DE0-1D0FC37C3E92}"/>
                </a:ext>
              </a:extLst>
            </p:cNvPr>
            <p:cNvGrpSpPr/>
            <p:nvPr/>
          </p:nvGrpSpPr>
          <p:grpSpPr bwMode="black">
            <a:xfrm>
              <a:off x="7912029" y="3108081"/>
              <a:ext cx="1082223" cy="207534"/>
              <a:chOff x="5953627" y="6205329"/>
              <a:chExt cx="1086337" cy="215543"/>
            </a:xfrm>
            <a:grpFill/>
            <a:effectLst/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FB73714-F10C-4092-9B31-B678FCFAE5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00307C96-E381-49D5-8CA4-78E0860DB12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8A015692-DC23-4B15-9097-E2AC74D05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E45C0544-F894-4798-8021-A730C049F9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088CEF8F-FDFA-4674-ADA2-3FDCDB58CA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5A9C48E-2FDB-4DFE-8014-AFA305455FA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390C6FF2-068D-4B6E-8A9F-658C213E639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86D02054-FFC2-4DC2-8CE2-6A4B30B120C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68A8BAF1-B8C9-4C2B-BAB5-D0E21B32D52D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240A0FF-BC5B-4DB7-800F-0265FCE8BF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9344833F-822A-48B5-B9C8-4297DB82FB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844132-490A-472D-AE5C-2959DE4097AB}"/>
                </a:ext>
              </a:extLst>
            </p:cNvPr>
            <p:cNvGrpSpPr/>
            <p:nvPr/>
          </p:nvGrpSpPr>
          <p:grpSpPr bwMode="black">
            <a:xfrm>
              <a:off x="6803199" y="2526022"/>
              <a:ext cx="915643" cy="323947"/>
              <a:chOff x="7376591" y="6134773"/>
              <a:chExt cx="919129" cy="336446"/>
            </a:xfrm>
            <a:grpFill/>
            <a:effectLst/>
          </p:grpSpPr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A2C2A8F-B145-4502-8851-A97B6F6CAE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815E7882-A35B-4821-AAC3-3A205266C6C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80A3E8F1-350F-4D14-81B3-5EC4368EC2B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BE54526B-1D68-4129-8AF7-51C659608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452E79FD-88F5-4F4E-AE08-DFE3A17E80F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9C588D0-22C2-48C2-B13F-68CDA4A4500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D172E4E3-6254-4E46-99C8-E07BF9744B4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4B3CD8-AECF-4B45-BD84-11C88307BDC6}"/>
                </a:ext>
              </a:extLst>
            </p:cNvPr>
            <p:cNvGrpSpPr/>
            <p:nvPr/>
          </p:nvGrpSpPr>
          <p:grpSpPr bwMode="black">
            <a:xfrm>
              <a:off x="7910530" y="4706745"/>
              <a:ext cx="712165" cy="180546"/>
              <a:chOff x="420233" y="6191684"/>
              <a:chExt cx="714879" cy="187513"/>
            </a:xfrm>
            <a:grpFill/>
            <a:effectLst/>
          </p:grpSpPr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BFAD4EB4-6882-417F-AA79-E704175F43B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61DA06C-29B8-4E6F-99B4-6EAF6862D3B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9BEC1B67-13B5-461A-8E8A-1A34C34F2E1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 25">
                <a:extLst>
                  <a:ext uri="{FF2B5EF4-FFF2-40B4-BE49-F238E27FC236}">
                    <a16:creationId xmlns:a16="http://schemas.microsoft.com/office/drawing/2014/main" id="{535E6863-C3EB-426D-92F3-8F6499F94A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0856E178-18F2-44B9-93E6-7D53C77DEAE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EBF9A98E-E963-4B8D-9E44-CF588D5EFD6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A999888D-7C21-4949-9D25-230536FEC38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D5BF967C-774D-48A2-984A-DCF5E98A1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86B954B1-D13E-4B92-98CF-51E56D81E48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FD64964-75DA-4CFB-ADCA-66556304FC0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3C9F5DB5-2861-4F9F-9C08-764B00A09E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686897F2-4967-426D-B7B3-C1AD7098175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81F37A-CBC3-4B37-8CD3-81D714D1A89D}"/>
                </a:ext>
              </a:extLst>
            </p:cNvPr>
            <p:cNvGrpSpPr/>
            <p:nvPr/>
          </p:nvGrpSpPr>
          <p:grpSpPr bwMode="black">
            <a:xfrm>
              <a:off x="3754570" y="3564615"/>
              <a:ext cx="1389796" cy="384501"/>
              <a:chOff x="2649884" y="6146155"/>
              <a:chExt cx="1395225" cy="400069"/>
            </a:xfrm>
            <a:grpFill/>
            <a:effectLst/>
          </p:grpSpPr>
          <p:sp>
            <p:nvSpPr>
              <p:cNvPr id="103" name="Line 6">
                <a:extLst>
                  <a:ext uri="{FF2B5EF4-FFF2-40B4-BE49-F238E27FC236}">
                    <a16:creationId xmlns:a16="http://schemas.microsoft.com/office/drawing/2014/main" id="{AA91D2ED-D6C0-4B3A-AB46-49E999DE1715}"/>
                  </a:ext>
                </a:extLst>
              </p:cNvPr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46A609B3-D422-4C2A-861C-3484EC6AF6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0377D80F-25CF-4860-AFCE-9BD1776A53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704A9557-E4A0-4BF1-9267-3ACA04BB84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638B7CDA-F833-4E8E-A08F-2C679F22DFF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3DFFCDE4-151D-497D-94B5-1CB71D62B73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A7AAC-1713-4ACA-A587-1956808F25E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1391EA82-A2C7-467B-B70D-5A09460E39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840841A6-FE6E-41E4-8F97-90EFE2236F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842C4CF1-E33F-4D85-B865-9A207A9482F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4DAADA28-9823-4434-AFFC-77CB191E238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C36D50-3FA7-494C-857F-A6CB6D6E3E70}"/>
                </a:ext>
              </a:extLst>
            </p:cNvPr>
            <p:cNvGrpSpPr/>
            <p:nvPr/>
          </p:nvGrpSpPr>
          <p:grpSpPr bwMode="black">
            <a:xfrm>
              <a:off x="3754846" y="5195652"/>
              <a:ext cx="837045" cy="261824"/>
              <a:chOff x="8632347" y="6167032"/>
              <a:chExt cx="840228" cy="271928"/>
            </a:xfrm>
            <a:grpFill/>
            <a:effectLst/>
          </p:grpSpPr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506A0501-B76F-46E8-A7F0-56532739DDE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1F0B7325-397A-4DB0-9DE0-986EF4756A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A5CF68E6-5D38-4362-AC5E-AB09A98814B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2588B-5C64-4123-BAE3-566D98CE1870}"/>
                </a:ext>
              </a:extLst>
            </p:cNvPr>
            <p:cNvGrpSpPr/>
            <p:nvPr/>
          </p:nvGrpSpPr>
          <p:grpSpPr bwMode="black">
            <a:xfrm>
              <a:off x="4680830" y="4223987"/>
              <a:ext cx="1068247" cy="168760"/>
              <a:chOff x="9809204" y="6215358"/>
              <a:chExt cx="1072317" cy="175273"/>
            </a:xfrm>
            <a:grpFill/>
            <a:effectLst/>
          </p:grpSpPr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FF82617C-CFB4-4D3B-AAFE-B947CE78D05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4B1DD5F3-3485-432D-AB75-EABEAD5A0D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62D32D71-24DE-4A1A-B39F-EB3443840E1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561F617-2BC7-48AD-B41E-31F573611C2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D6062FB1-04C9-4E44-B61D-BBC6C5685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2E0DFD3-C2B9-4446-897E-1B3105C693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D8F50025-711E-469B-985D-7EF1849AEA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087DB5F9-D5AD-4070-853E-E3063A35A88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F08B9F-99D4-4392-B0E3-51AF19E3D146}"/>
                </a:ext>
              </a:extLst>
            </p:cNvPr>
            <p:cNvGrpSpPr/>
            <p:nvPr/>
          </p:nvGrpSpPr>
          <p:grpSpPr bwMode="black">
            <a:xfrm>
              <a:off x="3754852" y="3089263"/>
              <a:ext cx="1230585" cy="245111"/>
              <a:chOff x="4381738" y="6174707"/>
              <a:chExt cx="1235264" cy="254570"/>
            </a:xfrm>
            <a:grpFill/>
            <a:effectLst/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38DD1AD6-439E-44B1-A3EC-8D71FE113DC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9A5AEE61-0F27-4ABC-A2D7-3E4A53A6E6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C2F7E8B8-3A96-4BC0-87E3-2F075A1B2E3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550E9A85-C266-4510-B327-4E6BC2A82A2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653E6190-7ABC-4C39-B176-648C36CFF76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106A3918-020B-483B-8799-3A221914FEF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45B094E6-B640-4E36-9B22-5AD59191766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5B8A3EFC-89BF-4AAB-BB4F-9A1524F1A0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222F0B7D-8505-48A9-9359-9C6BBE91D3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002045-1771-4D1D-8D2C-D7983CF551F5}"/>
                </a:ext>
              </a:extLst>
            </p:cNvPr>
            <p:cNvGrpSpPr/>
            <p:nvPr/>
          </p:nvGrpSpPr>
          <p:grpSpPr bwMode="black">
            <a:xfrm>
              <a:off x="7952417" y="5217856"/>
              <a:ext cx="661304" cy="239594"/>
              <a:chOff x="11218145" y="6191686"/>
              <a:chExt cx="663815" cy="248839"/>
            </a:xfrm>
            <a:grpFill/>
            <a:effectLst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EF5A3D54-3224-4899-B980-C0EFA5EC4AD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EF540056-8269-46B5-A3AC-2E93603C84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F40F847-3C09-4586-B2CD-028720A168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70463586-788D-417E-854C-F599BEC6EF5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AFAB51AF-D718-443C-967A-AEFD2910001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04E28437-54ED-44DD-90CF-2690874F8EE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476059-AC55-4223-97B4-42865362FCCC}"/>
                </a:ext>
              </a:extLst>
            </p:cNvPr>
            <p:cNvGrpSpPr/>
            <p:nvPr/>
          </p:nvGrpSpPr>
          <p:grpSpPr bwMode="black">
            <a:xfrm>
              <a:off x="4812020" y="5206181"/>
              <a:ext cx="838328" cy="251295"/>
              <a:chOff x="1471737" y="6192453"/>
              <a:chExt cx="841520" cy="260991"/>
            </a:xfrm>
            <a:grpFill/>
            <a:effectLst/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2BB2D645-43A5-4000-A5B7-3667FC20301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3F171050-3AD5-4D65-BD6D-432C2E46F92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37F383F0-AA9B-48DA-BC86-E99CAF67D44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401A47ED-830F-4979-A7F2-40E26E3E76E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1F03DBB-CE57-4CEC-BC37-93F7538DB23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280D529B-F3DB-4479-9183-96C5795738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5E2C234-79CD-43C7-90BE-45D87D0E881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421FD2-5220-4C1D-94E8-C967ABD1F3A2}"/>
                </a:ext>
              </a:extLst>
            </p:cNvPr>
            <p:cNvGrpSpPr/>
            <p:nvPr/>
          </p:nvGrpSpPr>
          <p:grpSpPr bwMode="black">
            <a:xfrm>
              <a:off x="8172356" y="2514540"/>
              <a:ext cx="556544" cy="346672"/>
              <a:chOff x="2481885" y="4360116"/>
              <a:chExt cx="558662" cy="360056"/>
            </a:xfrm>
            <a:grpFill/>
            <a:effectLst/>
          </p:grpSpPr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18A2BCD3-9260-455E-BF57-6C70D6BC356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F4D0188B-1253-4A2C-A021-82367B6C297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09351C8D-42FE-41CC-A586-E1ACE07F292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720FDB7C-7992-4457-B0B3-8F50C4E942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89291DA-8DDD-400C-BF04-A6685412707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63B53069-EB1D-43AC-9D9E-2A6AAC3E868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48FA19E5-AE65-4A47-A2FC-7C02C85DBD3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225E8A-C962-4379-A15F-B8815C21F2B7}"/>
                </a:ext>
              </a:extLst>
            </p:cNvPr>
            <p:cNvGrpSpPr/>
            <p:nvPr/>
          </p:nvGrpSpPr>
          <p:grpSpPr bwMode="black">
            <a:xfrm>
              <a:off x="9182440" y="2598431"/>
              <a:ext cx="647371" cy="179015"/>
              <a:chOff x="6791943" y="4414224"/>
              <a:chExt cx="649833" cy="185924"/>
            </a:xfrm>
            <a:grpFill/>
            <a:effectLst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DC11E77B-6608-40FB-A07D-040527FCD3B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7396CE59-FEA4-40D3-9529-F72FF055D7D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96D338F6-BE44-402A-9C67-0B4BD5EAD96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A85FD8BD-E61A-4B49-A29E-514512726C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4C4E66BA-97C9-4283-B3F5-7C833A5EA8A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A5C1602A-114B-48E3-ACE2-B10C6A0CD8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61FEC0-BBDE-4E49-B430-A78C579E7D6E}"/>
                </a:ext>
              </a:extLst>
            </p:cNvPr>
            <p:cNvGrpSpPr/>
            <p:nvPr/>
          </p:nvGrpSpPr>
          <p:grpSpPr bwMode="black">
            <a:xfrm>
              <a:off x="7016406" y="5169907"/>
              <a:ext cx="715841" cy="287569"/>
              <a:chOff x="7844547" y="4357855"/>
              <a:chExt cx="718565" cy="298667"/>
            </a:xfrm>
            <a:grpFill/>
            <a:effectLst/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13AA54CC-0B94-40AA-9983-E5DDCC3C55A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F53D6AE-0470-4DB3-B35E-5369633A8CF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51406556-A586-458A-8B11-1D31101638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B0932E-14AC-469E-A4CA-3ED43DEFEBB3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12AED2-68B7-4D9A-AF3B-0062E94E26ED}"/>
                </a:ext>
              </a:extLst>
            </p:cNvPr>
            <p:cNvGrpSpPr/>
            <p:nvPr/>
          </p:nvGrpSpPr>
          <p:grpSpPr bwMode="black">
            <a:xfrm>
              <a:off x="9381630" y="4215348"/>
              <a:ext cx="448171" cy="177423"/>
              <a:chOff x="4491504" y="4454449"/>
              <a:chExt cx="449878" cy="184270"/>
            </a:xfrm>
            <a:grpFill/>
            <a:effectLst/>
          </p:grpSpPr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92E4213-E1E7-41DA-A078-BFE1E38A87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3C648A65-E0A1-4E85-BE18-656CD09CC5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001AAF4-CEA4-472B-9965-5189FDED868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173089DD-7F90-46D6-970B-D0488D7AF1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94E0F4-51F2-4B0E-817A-3B4CC6F22DDB}"/>
                </a:ext>
              </a:extLst>
            </p:cNvPr>
            <p:cNvGrpSpPr/>
            <p:nvPr/>
          </p:nvGrpSpPr>
          <p:grpSpPr bwMode="black">
            <a:xfrm>
              <a:off x="7067699" y="3112314"/>
              <a:ext cx="619310" cy="199008"/>
              <a:chOff x="3467068" y="4450074"/>
              <a:chExt cx="621665" cy="206687"/>
            </a:xfrm>
            <a:grpFill/>
            <a:effectLst/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6EFFF975-4CEF-4565-8F93-B87B444BA7D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5416EC9-9686-4A06-A84C-3B67DF06DD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CA78348-F645-492C-974A-37E9E2B460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9B30238-C753-4F6E-A052-91475BC6BB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F5319E7-979F-46D5-B30E-C83F6DFE6F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BEDEF1B-F8E6-4BA5-AEC7-C270F07FCAE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A078E-D4FB-4E1B-930F-571458C26EB6}"/>
                </a:ext>
              </a:extLst>
            </p:cNvPr>
            <p:cNvGrpSpPr/>
            <p:nvPr/>
          </p:nvGrpSpPr>
          <p:grpSpPr bwMode="black">
            <a:xfrm>
              <a:off x="9219226" y="3072921"/>
              <a:ext cx="610574" cy="277794"/>
              <a:chOff x="8669045" y="5484723"/>
              <a:chExt cx="612897" cy="288514"/>
            </a:xfrm>
            <a:grpFill/>
            <a:effectLst/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1605E523-97AE-437A-9DF4-95516E5664A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D82221E-F4AD-4A4C-AF41-507F0D91EBF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5" y="1465291"/>
            <a:ext cx="11239789" cy="2260106"/>
          </a:xfrm>
        </p:spPr>
        <p:txBody>
          <a:bodyPr>
            <a:spAutoFit/>
          </a:bodyPr>
          <a:lstStyle>
            <a:lvl1pPr>
              <a:defRPr sz="3671">
                <a:latin typeface="+mn-lt"/>
              </a:defRPr>
            </a:lvl1pPr>
            <a:lvl2pPr>
              <a:defRPr sz="2855">
                <a:latin typeface="+mn-lt"/>
              </a:defRPr>
            </a:lvl2pPr>
            <a:lvl3pPr>
              <a:defRPr sz="2447">
                <a:latin typeface="+mn-lt"/>
              </a:defRPr>
            </a:lvl3pPr>
            <a:lvl4pPr>
              <a:defRPr sz="2039">
                <a:latin typeface="+mn-lt"/>
              </a:defRPr>
            </a:lvl4pPr>
            <a:lvl5pPr>
              <a:defRPr sz="1835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41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3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824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581" y="2840032"/>
            <a:ext cx="4244332" cy="1314462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1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39541" y="0"/>
            <a:ext cx="6993695" cy="69945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0774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5" orient="horz" pos="2118">
          <p15:clr>
            <a:srgbClr val="FBAE40"/>
          </p15:clr>
        </p15:guide>
        <p15:guide id="6" pos="2932">
          <p15:clr>
            <a:srgbClr val="5ACBF0"/>
          </p15:clr>
        </p15:guide>
        <p15:guide id="7" pos="3655">
          <p15:clr>
            <a:srgbClr val="C35EA4"/>
          </p15:clr>
        </p15:guide>
        <p15:guide id="8" pos="347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760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3749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4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47155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9244657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77544-8DE7-43F1-9757-EF3BAA7B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6A6D-9FB1-4927-9158-E54AEE04CF8D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8F1DA-F2EA-466B-8DD9-36D4AE23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284C2-9F7A-4E09-9102-7990F7F7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1DC6-F8A6-4CA1-BB2C-E8482728C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72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DDCC-24D6-4602-8928-50FAEBE04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151776"/>
            <a:ext cx="10726460" cy="13519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2D14A-E0EF-4067-ADDD-10E11318B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81594"/>
            <a:ext cx="5261211" cy="56137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F83A5-6143-4ADA-976F-553E5AB49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342967"/>
            <a:ext cx="5261211" cy="160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DC78E-995F-4333-9E08-E294EFC26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2726" y="1781594"/>
            <a:ext cx="5287122" cy="56137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866E5-C067-4C46-AE13-4C547B34A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342967"/>
            <a:ext cx="5287122" cy="160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34833-168C-44D3-BEBC-2DB17FCF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06E-29C6-47EB-BC55-6C169A1D0FFC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7FFF4-404A-4219-91D9-B6236A9C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CB1F8-6211-4F9F-9B03-692441BA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79608-4153-48CA-AD3F-F65D5E31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6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079" indent="0">
              <a:buNone/>
              <a:defRPr/>
            </a:lvl2pPr>
            <a:lvl3pPr marL="466159" indent="0">
              <a:buNone/>
              <a:defRPr/>
            </a:lvl3pPr>
            <a:lvl4pPr marL="699237" indent="0">
              <a:buNone/>
              <a:defRPr/>
            </a:lvl4pPr>
            <a:lvl5pPr marL="9323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07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75979" indent="-342900">
              <a:buFont typeface="Arial" panose="020B0604020202020204" pitchFamily="34" charset="0"/>
              <a:buChar char="•"/>
              <a:defRPr/>
            </a:lvl2pPr>
            <a:lvl3pPr marL="751909" indent="-285750">
              <a:buFont typeface="Arial" panose="020B0604020202020204" pitchFamily="34" charset="0"/>
              <a:buChar char="•"/>
              <a:defRPr/>
            </a:lvl3pPr>
            <a:lvl4pPr marL="984987" indent="-285750">
              <a:buFont typeface="Arial" panose="020B0604020202020204" pitchFamily="34" charset="0"/>
              <a:buChar char="•"/>
              <a:defRPr/>
            </a:lvl4pPr>
            <a:lvl5pPr marL="1103767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945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6" y="1517238"/>
            <a:ext cx="11533187" cy="164459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733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8" r:id="rId1"/>
    <p:sldLayoutId id="2147484552" r:id="rId2"/>
    <p:sldLayoutId id="2147484620" r:id="rId3"/>
    <p:sldLayoutId id="2147484583" r:id="rId4"/>
    <p:sldLayoutId id="2147484619" r:id="rId5"/>
    <p:sldLayoutId id="2147484584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79" r:id="rId14"/>
    <p:sldLayoutId id="2147484563" r:id="rId15"/>
    <p:sldLayoutId id="2147484618" r:id="rId16"/>
    <p:sldLayoutId id="2147484564" r:id="rId17"/>
    <p:sldLayoutId id="2147484566" r:id="rId18"/>
    <p:sldLayoutId id="2147484567" r:id="rId19"/>
    <p:sldLayoutId id="2147484568" r:id="rId20"/>
    <p:sldLayoutId id="2147484577" r:id="rId21"/>
    <p:sldLayoutId id="2147484570" r:id="rId22"/>
    <p:sldLayoutId id="2147484571" r:id="rId23"/>
    <p:sldLayoutId id="2147484572" r:id="rId24"/>
    <p:sldLayoutId id="2147484576" r:id="rId25"/>
    <p:sldLayoutId id="2147484603" r:id="rId26"/>
    <p:sldLayoutId id="2147484609" r:id="rId27"/>
    <p:sldLayoutId id="2147484611" r:id="rId28"/>
    <p:sldLayoutId id="2147484612" r:id="rId29"/>
    <p:sldLayoutId id="2147484613" r:id="rId30"/>
    <p:sldLayoutId id="2147484621" r:id="rId31"/>
    <p:sldLayoutId id="2147484622" r:id="rId3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devopsdemogenerator.azurewebsites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evops/report/powerbi/sample-odata-overview?view=azure-devops" TargetMode="External"/><Relationship Id="rId3" Type="http://schemas.openxmlformats.org/officeDocument/2006/relationships/hyperlink" Target="https://docs.microsoft.com/en-us/azure/devops/boards/queries/wiql-syntax?view=azure-devops" TargetMode="External"/><Relationship Id="rId7" Type="http://schemas.openxmlformats.org/officeDocument/2006/relationships/hyperlink" Target="https://github.com/MicrosoftDocs/azure-devops-docs/blob/master/docs/report/extend-analytics/aggregated-data-analytics.md" TargetMode="External"/><Relationship Id="rId2" Type="http://schemas.openxmlformats.org/officeDocument/2006/relationships/hyperlink" Target="https://devblogs.microsoft.com/premier-developer/5-super-useful-azure-devops-extensions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cs.microsoft.com/en-us/azure/devops/report/extend-analytics/data-model-analytics-service?view=azure-devops" TargetMode="External"/><Relationship Id="rId5" Type="http://schemas.openxmlformats.org/officeDocument/2006/relationships/hyperlink" Target="https://docs.microsoft.com/en-us/azure/devops/report/extend-analytics/odata-query-guidelines?view=azure-devops" TargetMode="External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integrate/how-to/call-rest-api?view=azure-devops" TargetMode="External"/><Relationship Id="rId2" Type="http://schemas.openxmlformats.org/officeDocument/2006/relationships/hyperlink" Target="https://learn.microsoft.com/en-us/rest/api/azure/devops/?view=azure-devops-rest-7.2" TargetMode="Externa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organizations/accounts/use-personal-access-tokens-to-authenticate?view=azure-devops&amp;tabs=preview-pag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hyperlink" Target="https://docs.microsoft.com/en-us/azure/devops/report/powerbi/data-connector-dataset?view=azure-devop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nbrown02/AzureDevOps-OData-SampleReports/raw/main/Azure%20Pipelines/Pass%20Rate%20-%20All%20Pipelines.pbit" TargetMode="External"/><Relationship Id="rId18" Type="http://schemas.openxmlformats.org/officeDocument/2006/relationships/hyperlink" Target="https://github.com/nbrown02/AzureDevOps-OData-SampleReports/raw/main/Azure%20Pipelines%20%26%20Test/Flaky%20Tests.pbit" TargetMode="External"/><Relationship Id="rId26" Type="http://schemas.openxmlformats.org/officeDocument/2006/relationships/hyperlink" Target="https://github.com/nbrown02/AzureDevOps-OData-SampleReports/raw/main/Azure%20Pipelines%20%26%20Test/Test%20Duration%20Trend.pbit" TargetMode="External"/><Relationship Id="rId3" Type="http://schemas.openxmlformats.org/officeDocument/2006/relationships/hyperlink" Target="https://github.com/nbrown02/AzureDevOps-OData-SampleReports/raw/main/Azure%20Boards/Open%20Bugs.pbit" TargetMode="External"/><Relationship Id="rId21" Type="http://schemas.openxmlformats.org/officeDocument/2006/relationships/hyperlink" Target="https://github.com/nbrown02/AzureDevOps-OData-SampleReports/raw/main/Azure%20Pipelines/Pipeline%20Duration.pbit" TargetMode="External"/><Relationship Id="rId34" Type="http://schemas.openxmlformats.org/officeDocument/2006/relationships/hyperlink" Target="https://github.com/nbrown02/AzureDevOps-OData-SampleReports" TargetMode="External"/><Relationship Id="rId7" Type="http://schemas.openxmlformats.org/officeDocument/2006/relationships/hyperlink" Target="https://github.com/nbrown02/AzureDevOps-OData-SampleReports/raw/main/Azure%20Boards%20-%20OData%20Reports/Bug%20Trend.pbit" TargetMode="External"/><Relationship Id="rId12" Type="http://schemas.openxmlformats.org/officeDocument/2006/relationships/hyperlink" Target="https://github.com/nbrown02/AzureDevOps-OData-SampleReports/raw/main/Azure%20Test%20Plans/Test%20Status%20Report.pbit" TargetMode="External"/><Relationship Id="rId17" Type="http://schemas.openxmlformats.org/officeDocument/2006/relationships/hyperlink" Target="https://github.com/nbrown02/AzureDevOps-OData-SampleReports/raw/main/Azure%20Pipelines/Pipeline%20Stage%20-%20Task%20-%20Job%20Wise%20Failures.pbit" TargetMode="External"/><Relationship Id="rId25" Type="http://schemas.openxmlformats.org/officeDocument/2006/relationships/hyperlink" Target="https://github.com/nbrown02/AzureDevOps-OData-SampleReports/raw/main/Azure%20Pipelines/Duration%20Trend.pbit" TargetMode="External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github.com/nbrown02/AzureDevOps-OData-SampleReports/raw/main/Azure%20Test%20Plans/Test%20Execution%20Trend.pbit" TargetMode="External"/><Relationship Id="rId20" Type="http://schemas.openxmlformats.org/officeDocument/2006/relationships/hyperlink" Target="https://github.com/nbrown02/AzureDevOps-OData-SampleReports/raw/main/Azure%20Test%20Plans/Suite%20Level%20Aggregation.pbit" TargetMode="External"/><Relationship Id="rId29" Type="http://schemas.openxmlformats.org/officeDocument/2006/relationships/hyperlink" Target="https://github.com/nbrown02/AzureDevOps-OData-SampleReports/raw/main/Azure%20Pipelines/Pipeline%20Task%20Duration.pbi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nbrown02/AzureDevOps-OData-SampleReports/raw/main/Azure%20Pipelines%20%26%20Test/Pipeline%20Test%20Summary.pbit" TargetMode="External"/><Relationship Id="rId11" Type="http://schemas.openxmlformats.org/officeDocument/2006/relationships/hyperlink" Target="https://github.com/nbrown02/AzureDevOps-OData-SampleReports/raw/main/Azure%20Boards/Rollup.pbit" TargetMode="External"/><Relationship Id="rId24" Type="http://schemas.openxmlformats.org/officeDocument/2006/relationships/hyperlink" Target="https://github.com/nbrown02/AzureDevOps-OData-SampleReports/raw/main/Azure%20Test%20Plans/Tester%20by%20Outcome.pbit" TargetMode="External"/><Relationship Id="rId32" Type="http://schemas.openxmlformats.org/officeDocument/2006/relationships/hyperlink" Target="https://github.com/nbrown02/AzureDevOps-OData-SampleReports/raw/main/Azure%20Pipelines/Pipeline%20Task%20Duration%20Trend.pbit" TargetMode="External"/><Relationship Id="rId5" Type="http://schemas.openxmlformats.org/officeDocument/2006/relationships/hyperlink" Target="https://github.com/nbrown02/AzureDevOps-OData-SampleReports/raw/main/Azure%20Pipelines/Pipeline%20Outcome%20Summary.pbit" TargetMode="External"/><Relationship Id="rId15" Type="http://schemas.openxmlformats.org/officeDocument/2006/relationships/hyperlink" Target="https://github.com/nbrown02/AzureDevOps-OData-SampleReports/raw/main/Azure%20Boards/Feature%20Progress.pbit" TargetMode="External"/><Relationship Id="rId23" Type="http://schemas.openxmlformats.org/officeDocument/2006/relationships/hyperlink" Target="https://github.com/nbrown02/AzureDevOps-OData-SampleReports/raw/main/Azure%20Boards/Sprint%20Burndown.pbit" TargetMode="External"/><Relationship Id="rId28" Type="http://schemas.openxmlformats.org/officeDocument/2006/relationships/hyperlink" Target="https://github.com/nbrown02/AzureDevOps-OData-SampleReports/raw/main/Azure%20Test%20Plans/Test%20Configuration%20by%20Outcome.pbit" TargetMode="External"/><Relationship Id="rId10" Type="http://schemas.openxmlformats.org/officeDocument/2006/relationships/hyperlink" Target="https://github.com/nbrown02/AzureDevOps-OData-SampleReports/raw/main/Azure%20Pipelines%20%26%20Test/Pipeline%20Test%20Summary%20Trend.pbit" TargetMode="External"/><Relationship Id="rId19" Type="http://schemas.openxmlformats.org/officeDocument/2006/relationships/hyperlink" Target="https://github.com/nbrown02/AzureDevOps-OData-SampleReports/raw/main/Azure%20Boards/Work%20Items%20with%20Direct%20Links.pbit" TargetMode="External"/><Relationship Id="rId31" Type="http://schemas.openxmlformats.org/officeDocument/2006/relationships/hyperlink" Target="https://github.com/nbrown02/AzureDevOps-OData-SampleReports/raw/main/Azure%20Boards/Lead%20-%20Cycle%20Time.pbit" TargetMode="External"/><Relationship Id="rId4" Type="http://schemas.openxmlformats.org/officeDocument/2006/relationships/hyperlink" Target="https://github.com/nbrown02/AzureDevOps-OData-SampleReports/raw/main/Azure%20Test%20Plans/Progress%20Status.pbit" TargetMode="External"/><Relationship Id="rId9" Type="http://schemas.openxmlformats.org/officeDocument/2006/relationships/hyperlink" Target="https://github.com/nbrown02/AzureDevOps-OData-SampleReports/raw/main/Azure%20Pipelines/Pipeline%20Outcome%20Summary%20-%20All%20Pipelines.pbit" TargetMode="External"/><Relationship Id="rId14" Type="http://schemas.openxmlformats.org/officeDocument/2006/relationships/hyperlink" Target="https://github.com/nbrown02/AzureDevOps-OData-SampleReports/raw/main/Azure%20Pipelines%20%26%20Test/Failed%20Tests.pbit" TargetMode="External"/><Relationship Id="rId22" Type="http://schemas.openxmlformats.org/officeDocument/2006/relationships/hyperlink" Target="https://github.com/nbrown02/AzureDevOps-OData-SampleReports/raw/main/Azure%20Pipelines%20%26%20Test/Test%20Duration.pbit" TargetMode="External"/><Relationship Id="rId27" Type="http://schemas.openxmlformats.org/officeDocument/2006/relationships/hyperlink" Target="https://github.com/nbrown02/AzureDevOps-OData-SampleReports/raw/main/Azure%20Boards/Cumulative%20Flow%20Diagram.pbit" TargetMode="External"/><Relationship Id="rId30" Type="http://schemas.openxmlformats.org/officeDocument/2006/relationships/hyperlink" Target="https://github.com/nbrown02/AzureDevOps-OData-SampleReports/raw/main/Azure%20Pipelines%20%26%20Test/Pass%20Rate%20Trend%20of%20a%20Test.pbit" TargetMode="External"/><Relationship Id="rId8" Type="http://schemas.openxmlformats.org/officeDocument/2006/relationships/hyperlink" Target="https://github.com/nbrown02/AzureDevOps-OData-SampleReports/raw/main/Azure%20Test%20Plans%20-%20OData%20Reports/Requirements%20Tracking%20(Traceability).pb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17C1C3-FA1C-8CFB-BD3A-5E2742A623E7}"/>
              </a:ext>
            </a:extLst>
          </p:cNvPr>
          <p:cNvSpPr/>
          <p:nvPr/>
        </p:nvSpPr>
        <p:spPr>
          <a:xfrm>
            <a:off x="6599050" y="-1"/>
            <a:ext cx="5836543" cy="6994525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923E2-D448-37F6-06ED-B2B27E6F3A2C}"/>
              </a:ext>
            </a:extLst>
          </p:cNvPr>
          <p:cNvSpPr/>
          <p:nvPr/>
        </p:nvSpPr>
        <p:spPr>
          <a:xfrm>
            <a:off x="881" y="-1"/>
            <a:ext cx="6598169" cy="699452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7475B-A8EA-3022-048C-0B1593DAF005}"/>
              </a:ext>
            </a:extLst>
          </p:cNvPr>
          <p:cNvSpPr/>
          <p:nvPr/>
        </p:nvSpPr>
        <p:spPr>
          <a:xfrm>
            <a:off x="311749" y="282408"/>
            <a:ext cx="2374938" cy="78154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C2721-DE58-A9D8-9835-E90D9169F3A1}"/>
              </a:ext>
            </a:extLst>
          </p:cNvPr>
          <p:cNvSpPr/>
          <p:nvPr/>
        </p:nvSpPr>
        <p:spPr>
          <a:xfrm>
            <a:off x="881" y="1585200"/>
            <a:ext cx="6598169" cy="137559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FD7B9A-B93E-27DD-4B12-376179ECB61F}"/>
              </a:ext>
            </a:extLst>
          </p:cNvPr>
          <p:cNvSpPr/>
          <p:nvPr/>
        </p:nvSpPr>
        <p:spPr>
          <a:xfrm flipH="1">
            <a:off x="6599050" y="-1"/>
            <a:ext cx="2572433" cy="6994525"/>
          </a:xfrm>
          <a:prstGeom prst="rect">
            <a:avLst/>
          </a:prstGeom>
          <a:gradFill>
            <a:gsLst>
              <a:gs pos="55000">
                <a:srgbClr val="FFB900">
                  <a:lumMod val="100000"/>
                </a:srgbClr>
              </a:gs>
              <a:gs pos="0">
                <a:srgbClr val="FFB9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3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661E-A32A-2C30-F914-90B3736CEE2A}"/>
              </a:ext>
            </a:extLst>
          </p:cNvPr>
          <p:cNvSpPr txBox="1"/>
          <p:nvPr/>
        </p:nvSpPr>
        <p:spPr>
          <a:xfrm>
            <a:off x="375472" y="5601076"/>
            <a:ext cx="5267640" cy="73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Valmir Meneses</a:t>
            </a:r>
          </a:p>
          <a:p>
            <a:r>
              <a:rPr lang="en-IE" sz="204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April, 17th,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0D1E-B796-FFEE-A5A1-022004BFF4A4}"/>
              </a:ext>
            </a:extLst>
          </p:cNvPr>
          <p:cNvSpPr txBox="1"/>
          <p:nvPr/>
        </p:nvSpPr>
        <p:spPr>
          <a:xfrm>
            <a:off x="68707" y="1233155"/>
            <a:ext cx="12417754" cy="122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343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Power BI access to Azure DevOps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B1AB1F-D855-9F13-84DD-897D035D69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277582" y="2599471"/>
            <a:ext cx="4604729" cy="2865812"/>
          </a:xfrm>
          <a:prstGeom prst="rect">
            <a:avLst/>
          </a:prstGeom>
        </p:spPr>
      </p:pic>
      <p:pic>
        <p:nvPicPr>
          <p:cNvPr id="1028" name="Picture 4" descr="Microsoft Power BI Logo and symbol, meaning, history, PNG, brand">
            <a:extLst>
              <a:ext uri="{FF2B5EF4-FFF2-40B4-BE49-F238E27FC236}">
                <a16:creationId xmlns:a16="http://schemas.microsoft.com/office/drawing/2014/main" id="{88A0FA15-9EDE-1C32-CC5C-72023153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40" y="2449788"/>
            <a:ext cx="5616430" cy="31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44066-2D4B-40BC-52AB-672AD0387A54}"/>
              </a:ext>
            </a:extLst>
          </p:cNvPr>
          <p:cNvSpPr txBox="1"/>
          <p:nvPr/>
        </p:nvSpPr>
        <p:spPr>
          <a:xfrm>
            <a:off x="7333692" y="5465283"/>
            <a:ext cx="454861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4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Extended Play Version  –  6 Tracks only </a:t>
            </a:r>
          </a:p>
        </p:txBody>
      </p:sp>
    </p:spTree>
    <p:extLst>
      <p:ext uri="{BB962C8B-B14F-4D97-AF65-F5344CB8AC3E}">
        <p14:creationId xmlns:p14="http://schemas.microsoft.com/office/powerpoint/2010/main" val="2173748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dates in the entities columns are in a regular date format but it is quite useful if we can refer to the dates as a sprint period.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93424-F5A1-4898-B9AC-2DB76D29F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4" y="2222109"/>
            <a:ext cx="3836402" cy="1441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D1560-4E2A-4BC2-A98E-F71D499E3496}"/>
              </a:ext>
            </a:extLst>
          </p:cNvPr>
          <p:cNvSpPr txBox="1"/>
          <p:nvPr/>
        </p:nvSpPr>
        <p:spPr>
          <a:xfrm>
            <a:off x="169521" y="3224879"/>
            <a:ext cx="1810239" cy="11972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Data view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Click on Dates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D92C8-B4AF-41D9-8ECB-E6E5FA6E197C}"/>
              </a:ext>
            </a:extLst>
          </p:cNvPr>
          <p:cNvSpPr txBox="1"/>
          <p:nvPr/>
        </p:nvSpPr>
        <p:spPr>
          <a:xfrm>
            <a:off x="5293961" y="2372405"/>
            <a:ext cx="703564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column icon or right-click on the Dates Table + New Column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7AD48C-E337-4346-B779-42EA8981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46" y="3599792"/>
            <a:ext cx="8606658" cy="3313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A81131-FFC9-481A-A15E-30FB80B490AF}"/>
              </a:ext>
            </a:extLst>
          </p:cNvPr>
          <p:cNvSpPr txBox="1"/>
          <p:nvPr/>
        </p:nvSpPr>
        <p:spPr>
          <a:xfrm>
            <a:off x="-54134" y="5299645"/>
            <a:ext cx="3568370" cy="13572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Sprint = CALCULATE(VALUES(Iterations[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IterationName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filter('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Iterations','Iterations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'[StartDate]&lt;='Dates'[Date]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&amp;&amp;'Iterations'[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GB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]&gt;'Dates'[Date]))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138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Yeah! Ob-la-di, ob-la-DAX, Life goes 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Ob-La-Di, Ob-La-Da  by The Beatles, circa 1968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25511" y="1154732"/>
            <a:ext cx="1218542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now the same “dance move” for the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table. Some useful Key Indicators and Hacks</a:t>
            </a: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AF8B3-BC6A-46B4-8653-3D969D51735E}"/>
              </a:ext>
            </a:extLst>
          </p:cNvPr>
          <p:cNvSpPr txBox="1"/>
          <p:nvPr/>
        </p:nvSpPr>
        <p:spPr>
          <a:xfrm>
            <a:off x="25511" y="1699497"/>
            <a:ext cx="11096627" cy="444352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InProgressDateSK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],VALUE(Format(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]-1,"yyyyMMdd")))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LOOKUPVALUE(Dates[Sprint],Dates[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CreatedDateSK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Team=LOOKUPVALUE(Areas[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AreaPath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],Areas[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AssignedToUserSK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=LOOKUPVALUE(Users[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],Users[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ResolvedByUserSK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Iteration=LOOKUPVALUE(Iterations[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IterationSK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ClosedSprintPeriod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 &amp; " (" &amp; Format(LOOKUPVALUE(Iterations[StartDate],Iterations[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to "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            &amp; Format(LOOKUPVALUE(Iterations[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EndDate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],Iterations[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IterationName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],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]),"mmm/dd") &amp; " )"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WorkItemType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]="User Story",1,0)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ActivatedSprint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]=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ClosedLateSprint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],1,0)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IF(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]&lt;1,2,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StoryPointsInSprint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US_StoryPoints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]*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WorkItems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[</a:t>
            </a:r>
            <a:r>
              <a:rPr lang="en-GB" sz="105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UserStoryInSprint</a:t>
            </a:r>
            <a:r>
              <a:rPr lang="en-GB" sz="10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8AB6514-C471-402F-AA6C-3B0500BA1DFE}"/>
              </a:ext>
            </a:extLst>
          </p:cNvPr>
          <p:cNvSpPr/>
          <p:nvPr/>
        </p:nvSpPr>
        <p:spPr bwMode="auto">
          <a:xfrm>
            <a:off x="7964906" y="1602782"/>
            <a:ext cx="1648326" cy="837531"/>
          </a:xfrm>
          <a:prstGeom prst="wedgeEllipseCallout">
            <a:avLst>
              <a:gd name="adj1" fmla="val -94517"/>
              <a:gd name="adj2" fmla="val 9784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only in Planning next sprint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2B0561E-0D48-4E59-9462-E05806B1EEA9}"/>
              </a:ext>
            </a:extLst>
          </p:cNvPr>
          <p:cNvSpPr/>
          <p:nvPr/>
        </p:nvSpPr>
        <p:spPr bwMode="auto">
          <a:xfrm>
            <a:off x="7245100" y="5554997"/>
            <a:ext cx="1648326" cy="837531"/>
          </a:xfrm>
          <a:prstGeom prst="wedgeEllipseCallout">
            <a:avLst>
              <a:gd name="adj1" fmla="val -174079"/>
              <a:gd name="adj2" fmla="val -6304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 closed in the same sprint it was activated</a:t>
            </a:r>
            <a:endParaRPr lang="en-GB" sz="9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072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Oh</a:t>
            </a:r>
            <a:r>
              <a:rPr lang="it-IT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I believe in yesterday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Yesterday by The Beatles, circa 1965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377414" y="2743982"/>
            <a:ext cx="11681646" cy="332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How long was a task in Blocked state?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returned to the Product backlog after being assigned to a sprint?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had the priority updated?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had the estimate updated?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have not been updated in the last 5 days?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Which USs changed the Assigned team member?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7F61F-E2DD-4F36-B1A3-0BAF426599E2}"/>
              </a:ext>
            </a:extLst>
          </p:cNvPr>
          <p:cNvSpPr txBox="1"/>
          <p:nvPr/>
        </p:nvSpPr>
        <p:spPr>
          <a:xfrm>
            <a:off x="0" y="1388099"/>
            <a:ext cx="1166101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Leading Edge Delivery 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principle: Use </a:t>
            </a: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telemetry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 fundament actions.</a:t>
            </a:r>
            <a:endParaRPr lang="en-GB" sz="2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2D635-B1B5-4175-A1FC-D14810C9F2E5}"/>
              </a:ext>
            </a:extLst>
          </p:cNvPr>
          <p:cNvSpPr txBox="1"/>
          <p:nvPr/>
        </p:nvSpPr>
        <p:spPr>
          <a:xfrm>
            <a:off x="39974" y="2201863"/>
            <a:ext cx="939449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UI query builder does not allow some constructions: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199134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055E-6CB7-4235-867B-62933C27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D3DCB21-BED4-41DD-852B-3013B835908F}"/>
              </a:ext>
            </a:extLst>
          </p:cNvPr>
          <p:cNvSpPr txBox="1"/>
          <p:nvPr/>
        </p:nvSpPr>
        <p:spPr>
          <a:xfrm>
            <a:off x="-461804" y="979090"/>
            <a:ext cx="1268312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Demo Generator                                                     </a:t>
            </a:r>
            <a:r>
              <a:rPr lang="en-GB" sz="1400" dirty="0">
                <a:hlinkClick r:id="rId3"/>
              </a:rPr>
              <a:t>https://azuredevopsdemogenerator.azurewebsites.net/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237E5-980F-46A7-B46F-AA0CA02E2F1F}"/>
              </a:ext>
            </a:extLst>
          </p:cNvPr>
          <p:cNvSpPr txBox="1"/>
          <p:nvPr/>
        </p:nvSpPr>
        <p:spPr>
          <a:xfrm>
            <a:off x="299498" y="1834564"/>
            <a:ext cx="326666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Diverse templates choice: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B6C8C5-46EA-45AB-863E-A1215FBF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1744716"/>
            <a:ext cx="6479095" cy="28369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06A775-139D-4D8E-9D7E-7F3ADC402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98" y="4813523"/>
            <a:ext cx="2800350" cy="1828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CEEB43-D453-48D1-8F28-46AE47548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38" y="4668044"/>
            <a:ext cx="2468587" cy="2279079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3AFB1ECC-3C7A-4620-B6C9-DE943FA0A2F0}"/>
              </a:ext>
            </a:extLst>
          </p:cNvPr>
          <p:cNvSpPr/>
          <p:nvPr/>
        </p:nvSpPr>
        <p:spPr bwMode="auto">
          <a:xfrm>
            <a:off x="3514725" y="5416773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B117E-8089-4922-9937-58E1FC21DD32}"/>
              </a:ext>
            </a:extLst>
          </p:cNvPr>
          <p:cNvSpPr txBox="1"/>
          <p:nvPr/>
        </p:nvSpPr>
        <p:spPr>
          <a:xfrm>
            <a:off x="120607" y="-260"/>
            <a:ext cx="12167560" cy="10372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Bonus track   </a:t>
            </a:r>
            <a:r>
              <a:rPr lang="en-US" sz="24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“…Hey (hey), you (you). Get off of my cloud…”    </a:t>
            </a:r>
            <a:r>
              <a:rPr lang="en-US" sz="20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         </a:t>
            </a:r>
            <a:r>
              <a:rPr lang="en-US" sz="24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 of my cloud by The Rolling Stones, circa 1965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448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7317857-2794-4821-9ACB-B98ECF72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36" y="1040512"/>
            <a:ext cx="12166601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18FB0-4068-46C9-8D17-800E83B9C929}"/>
              </a:ext>
            </a:extLst>
          </p:cNvPr>
          <p:cNvSpPr txBox="1"/>
          <p:nvPr/>
        </p:nvSpPr>
        <p:spPr>
          <a:xfrm>
            <a:off x="134936" y="888086"/>
            <a:ext cx="12180888" cy="50198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Some feature or tools could be useful to a Scrum Master or Dev / Tech Lead role: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Tag the higher hierarchies work items to show there is a blocked task in that workstream;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 visual link between dependent Features/deliverables;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Optionally move higher hierarchies work items (avoid unparented tasks in a sprint backlog if US is another sprint);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Create Activity (Testing, Development, Deployment) metrics or Burndown chart;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Export WIKI documentation branch to PDF/Word;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71717"/>
                </a:solidFill>
                <a:latin typeface="Segoe UI" panose="020B0502040204020203" pitchFamily="34" charset="0"/>
              </a:rPr>
              <a:t>Update lower or higher hierarchies dates for delivery when work item is delayed/postponed (E.g. like in MS Project)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08700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4518E3-DE31-4AD7-82E4-8BE05F03D8F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079698032"/>
              </p:ext>
            </p:extLst>
          </p:nvPr>
        </p:nvGraphicFramePr>
        <p:xfrm>
          <a:off x="451644" y="530542"/>
          <a:ext cx="11765494" cy="30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865">
                  <a:extLst>
                    <a:ext uri="{9D8B030D-6E8A-4147-A177-3AD203B41FA5}">
                      <a16:colId xmlns:a16="http://schemas.microsoft.com/office/drawing/2014/main" val="107064129"/>
                    </a:ext>
                  </a:extLst>
                </a:gridCol>
                <a:gridCol w="6551629">
                  <a:extLst>
                    <a:ext uri="{9D8B030D-6E8A-4147-A177-3AD203B41FA5}">
                      <a16:colId xmlns:a16="http://schemas.microsoft.com/office/drawing/2014/main" val="260064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Useful links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2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Super Useful Azure DevOps Extensions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https://devblogs.microsoft.com/premier-developer/5-super-useful-azure-devops-extensions/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for the Work Item Query Language (WIQL)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3"/>
                        </a:rPr>
                        <a:t>https://docs.microsoft.com/en-us/azure/devops/boards/queries/wiql-syntax?view=azure-devops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6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Analytics views dataset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4"/>
                        </a:rPr>
                        <a:t>https://docs.microsoft.com/en-us/azure/devops/report/powerbi/data-connector-dataset?view=azure-devops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7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guidelines for Analytics with OData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5"/>
                        </a:rPr>
                        <a:t>https://docs.microsoft.com/en-us/azure/devops/report/extend-analytics/odata-query-guidelines?view=azure-devops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8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model for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6"/>
                        </a:rPr>
                        <a:t>https://docs.microsoft.com/en-us/azure/devops/report/extend-analytics/data-model-analytics-service?view=azure-devops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Report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hlinkClick r:id="rId7"/>
                        </a:rPr>
                        <a:t>https://github.com/MicrosoftDocs/azure-devops-docs/blob/master/docs/report/extend-analytics/aggregated-data-analytics.md</a:t>
                      </a:r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0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sample reports using OData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hlinkClick r:id="rId8"/>
                        </a:rPr>
                        <a:t>https://docs.microsoft.com/en-us/azure/devops/report/powerbi/sample-odata-overview?view=azure-devops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22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4191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290002" y="1357939"/>
            <a:ext cx="12116137" cy="56800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https://learn.microsoft.com/en-us/rest/api/azure/devops/?view=azure-devops-rest-7.2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https://learn.microsoft.com/en-us/azure/devops/integrate/how-to/call-rest-api?view=azure-devops</a:t>
            </a:r>
            <a:endParaRPr lang="en-GB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https://learn.microsoft.com/en-us/azure/devops/integrate/get-started/rest/samples?view=azure-devops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https://docs.microsoft.com/en-us/azure/devops/report/extend-analytics/quick-ref?view=azure-devops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https://azuredevopsdemogenerator.azurewebsites.net/environment/createproject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https://github.com/microsoft/devops-project-samples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https://microsoft.github.io/PartsUnlimited/pandp/200.1x-PandP-CICDQuickstartwithVSTS.html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https://docs.microsoft.com/en-us/azure/devops/integrate/quickstarts/work-item-quickstart?view=azure-devops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https://docs.microsoft.com/en-us/azure/devops/demo-gen/use-demo-generator-v2?view=azure-devops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https://docs.microsoft.com/en-us/azure/devops/boards/queries/query-by-date-or-current-iteration?view=azure-devops#query-for-items-based-on-belonging-to-a-teams-current-iteration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https://docs.microsoft.com/en-gb/cli/azure/install-azure-cli-windows?view=azure-cli-latest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https://docs.microsoft.com/en-us/azure/devops/report/powerbi/sample-boards-leadcycletime?view=azure-devops&amp;tabs=powerbi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https://docs.microsoft.com/en-us/azure/devops/organizations/settings/set-iteration-paths-sprints?view=azure-devops&amp;tabs=azure-devops-cli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https://docs.microsoft.com/en-us/azure/devops/boards/queries/titles-ids-descriptions?view=azure-devops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https://docs.microsoft.com/en-us/azure/devops/boards/queries/query-operators-variables?view=azure-devops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https://docs.microsoft.com/en-us/azure/devops/boards/queries/history-and-auditing?view=azure-devops&amp;tabs=browser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https://docs.microsoft.com/en-us/azure/devops/boards/queries/using-queries?view=azure-devops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https://docs.microsoft.com/en-us/azure/devops/boards/queries/example-queries?view=azure-devops#examples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https://docs.microsoft.com/en-us/azure/devops/boards/queries/query-index-quick-ref?view=azure-devops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https://docs.microsoft.com/en-us/azure/devops/boards/queries/wiql-syntax?view=azure-devops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https://docs.microsoft.com/en-us/azure/devops/boards/queries/query-by-workflow-changes?view=azure-devops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91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3F703-25AA-4B2D-A48C-EB8C455FE3EA}"/>
              </a:ext>
            </a:extLst>
          </p:cNvPr>
          <p:cNvSpPr txBox="1"/>
          <p:nvPr/>
        </p:nvSpPr>
        <p:spPr>
          <a:xfrm>
            <a:off x="447675" y="183900"/>
            <a:ext cx="52883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 used for this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6CC1D-A982-4F2F-92A0-A2C7DE68E7A8}"/>
              </a:ext>
            </a:extLst>
          </p:cNvPr>
          <p:cNvSpPr txBox="1"/>
          <p:nvPr/>
        </p:nvSpPr>
        <p:spPr>
          <a:xfrm>
            <a:off x="447675" y="811764"/>
            <a:ext cx="8820363" cy="625094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https://www.visualstudiogeeks.com/azure/azure-devops-create-info-banner-for-all-users?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https://documentation.help/TFS-2003/2e035f4a-c542-487f-96f9-d730e4700af2.htm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https://documentation.help/TFS-2003/2fee2b45-55f1-4b7c-ab10-8be80eb283f1.htm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http://apievangelist.com/2020/01/22/three-ways-to-use-postman-and-azure-devops/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https://elanderson.net/2018/11/azure-devops-project/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https://github.com/hkamel/azuredevops-postman-collections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https://medium.com/@shanmugamchinnappa/securely-configuring-azure-devops-pipeline-for-api-functional-integration-testing-2eba5bbbec91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https://documenter.getpostman.com/view/966996/SW7XYoLy?version=latest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https://mohamedradwan.com/2011/08/02/hello-world-tfs-sdk/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https://stackoverflow.com/questions/52760762/filtering-a-wiql-query-with-c-sharp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https://marketplace.visualstudio.com/items?itemName=Quadrotech.ADOScheduledWorkItemQuery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https://developercommunity.visualstudio.com/idea/365496/send-email-with-query-results-on-a-schedule.html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https://hub.packtpub.com/creating-tfs-scheduled-jobs/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https://github.com/MicrosoftDocs/azure-devops-docs/blob/master/docs/boards/backlogs/office/rollup-estimated-and-actual-work-using-project.md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https://medium.com/into-alm/the-good-old-asof-clause-in-wiql-queries-for-azure-devops-abf4960bca4f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http://www.codewrecks.com/blog/index.php/2019/02/03/wiql-editor-extension-for-azure-devops/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https://gist.github.com/pietergheysens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https://www.reddit.com/r/azuredevops/comments/cwthpj/downloading_queries/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http://www.woodwardweb.com/vsts/tfs_top_tip_1_w.html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https://til.secretgeek.net/azure_devops/wiql_editor.html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http://danlec.com/st4k#questions/59149875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http://danlec.com/st4k#questions/41841613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https://edsquared.com/grouping-conditional-clauses-in-work-item-queries-31b27ec37cda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https://blogs.endjin.com/2016/07/querying-the-vsts-work-items-api-directly-from-power-bi/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https://www.c-sharpcorner.com/blogs/how-to-get-azure-devops-data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https://www.dotnetcurry.com/devops/1485/using-rest-api-azure-devops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http://danlec.com/st4k#questions/29629430 </a:t>
            </a:r>
            <a:endParaRPr lang="en-GB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1477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or &amp; Special Effect Vinyl » Furnace Record Pressing">
            <a:extLst>
              <a:ext uri="{FF2B5EF4-FFF2-40B4-BE49-F238E27FC236}">
                <a16:creationId xmlns:a16="http://schemas.microsoft.com/office/drawing/2014/main" id="{8600CBDF-ED3F-E508-2EE4-55CB4101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9800" y="-8432073"/>
            <a:ext cx="24231600" cy="242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D561A-051E-4A8F-9404-C25BFB86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6" y="1034866"/>
            <a:ext cx="4553429" cy="411162"/>
          </a:xfrm>
        </p:spPr>
        <p:txBody>
          <a:bodyPr vert="horz" wrap="square" lIns="0" tIns="0" rIns="0" bIns="0" rtlCol="0" anchor="t">
            <a:normAutofit fontScale="90000"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rPr>
              <a:t>An inside view on Azure DevOps</a:t>
            </a:r>
          </a:p>
        </p:txBody>
      </p:sp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4D2B4C01-D2C8-4D52-9274-4CFFBB1CD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-228734"/>
            <a:ext cx="8145462" cy="7810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007DF-6A46-4849-9329-DB712F82AD1D}"/>
              </a:ext>
            </a:extLst>
          </p:cNvPr>
          <p:cNvSpPr txBox="1"/>
          <p:nvPr/>
        </p:nvSpPr>
        <p:spPr>
          <a:xfrm>
            <a:off x="2946299" y="2681426"/>
            <a:ext cx="6683021" cy="226042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Someone’s knocking at the door...	          Get/provide access to ADO by PAT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Who are you … who, who?                       Use the PAT to access ADO</a:t>
            </a:r>
          </a:p>
          <a:p>
            <a:pPr lvl="0">
              <a:lnSpc>
                <a:spcPct val="107000"/>
              </a:lnSpc>
            </a:pP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 couldn't love you any better </a:t>
            </a:r>
            <a:b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I love you just the way you are                 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 Analytics from Power BI</a:t>
            </a:r>
          </a:p>
          <a:p>
            <a:pPr lvl="0">
              <a:lnSpc>
                <a:spcPct val="107000"/>
              </a:lnSpc>
            </a:pPr>
            <a: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The secret is about to unfold, </a:t>
            </a:r>
            <a:b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Upstairs before the night's too old          </a:t>
            </a: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ADO using OData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GB" sz="1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</a:t>
            </a:r>
            <a:r>
              <a:rPr lang="en-GB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MMe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		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available tables with M</a:t>
            </a:r>
          </a:p>
          <a:p>
            <a:pPr lvl="0">
              <a:lnSpc>
                <a:spcPct val="107000"/>
              </a:lnSpc>
            </a:pP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Ob-La-Di, </a:t>
            </a:r>
            <a:r>
              <a:rPr lang="en-GB" sz="1500" dirty="0"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GB" sz="1500" dirty="0">
                <a:effectLst/>
                <a:highlight>
                  <a:srgbClr val="CCFF3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b-La-DAX 		          Calculated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7A6A7-3B58-44A5-BF3C-31185270D809}"/>
              </a:ext>
            </a:extLst>
          </p:cNvPr>
          <p:cNvSpPr txBox="1"/>
          <p:nvPr/>
        </p:nvSpPr>
        <p:spPr>
          <a:xfrm>
            <a:off x="3601155" y="926515"/>
            <a:ext cx="59605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Power BI Access to Azure DevOps</a:t>
            </a:r>
            <a:endParaRPr lang="en-GB" sz="2400" b="1" dirty="0" err="1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82847-1AD0-7E08-652C-10641EF56C62}"/>
              </a:ext>
            </a:extLst>
          </p:cNvPr>
          <p:cNvSpPr txBox="1"/>
          <p:nvPr/>
        </p:nvSpPr>
        <p:spPr>
          <a:xfrm>
            <a:off x="7211978" y="1945211"/>
            <a:ext cx="59605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Side A</a:t>
            </a:r>
            <a:endParaRPr lang="en-GB" sz="2400" b="1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627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olor &amp; Special Effect Vinyl » Furnace Record Pressing">
            <a:extLst>
              <a:ext uri="{FF2B5EF4-FFF2-40B4-BE49-F238E27FC236}">
                <a16:creationId xmlns:a16="http://schemas.microsoft.com/office/drawing/2014/main" id="{C9792371-0D49-D13B-7F9A-F3731FC89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94342" y="-9220200"/>
            <a:ext cx="25896742" cy="258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ue and white badge with white text&#10;&#10;Description automatically generated">
            <a:extLst>
              <a:ext uri="{FF2B5EF4-FFF2-40B4-BE49-F238E27FC236}">
                <a16:creationId xmlns:a16="http://schemas.microsoft.com/office/drawing/2014/main" id="{29738C92-81B9-4408-99C6-AD4739D1A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03" y="4895488"/>
            <a:ext cx="1898893" cy="1978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278DB3-2E96-D584-CD51-FA9F6FD7DAD4}"/>
              </a:ext>
            </a:extLst>
          </p:cNvPr>
          <p:cNvSpPr txBox="1"/>
          <p:nvPr/>
        </p:nvSpPr>
        <p:spPr>
          <a:xfrm>
            <a:off x="2693156" y="2208633"/>
            <a:ext cx="7050157" cy="2101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2856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I am </a:t>
            </a:r>
            <a:r>
              <a:rPr lang="en-IE" sz="2856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IE" sz="2856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mir</a:t>
            </a:r>
            <a:r>
              <a:rPr lang="en-IE" sz="2856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Meneses</a:t>
            </a:r>
          </a:p>
          <a:p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Cloud Solution Architect (CSA) Data &amp; AI</a:t>
            </a:r>
          </a:p>
          <a:p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Certified Microsoft Azure DevOps Engineer Expert</a:t>
            </a:r>
            <a:b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Microsoft Certified: Power BI Data Analyst Associate</a:t>
            </a:r>
            <a:endParaRPr lang="en-IE" sz="20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E" sz="20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Whilst not working, I enjoy cooking and listening to </a:t>
            </a:r>
            <a:r>
              <a:rPr lang="en-IE" sz="204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rock’n</a:t>
            </a:r>
            <a:r>
              <a:rPr lang="en-IE" sz="20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roll</a:t>
            </a:r>
          </a:p>
        </p:txBody>
      </p:sp>
      <p:pic>
        <p:nvPicPr>
          <p:cNvPr id="2" name="Picture 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1A37E41-A4B5-92BE-5938-1ABFECBDC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77" y="-33406"/>
            <a:ext cx="2374938" cy="2277229"/>
          </a:xfrm>
          <a:prstGeom prst="rect">
            <a:avLst/>
          </a:prstGeom>
        </p:spPr>
      </p:pic>
      <p:pic>
        <p:nvPicPr>
          <p:cNvPr id="1028" name="Picture 4" descr="Image result for microsoft power bi data analyst certification">
            <a:extLst>
              <a:ext uri="{FF2B5EF4-FFF2-40B4-BE49-F238E27FC236}">
                <a16:creationId xmlns:a16="http://schemas.microsoft.com/office/drawing/2014/main" id="{E4A688B7-6D1E-8982-A515-AD54B924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27" y="5034093"/>
            <a:ext cx="1796760" cy="18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00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BFA262-DBC9-5807-53D7-D660DC646545}"/>
              </a:ext>
            </a:extLst>
          </p:cNvPr>
          <p:cNvSpPr txBox="1">
            <a:spLocks/>
          </p:cNvSpPr>
          <p:nvPr/>
        </p:nvSpPr>
        <p:spPr>
          <a:xfrm>
            <a:off x="145617" y="0"/>
            <a:ext cx="10724938" cy="135195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12"/>
              </a:spcAft>
            </a:pPr>
            <a:r>
              <a:rPr lang="en-US" sz="4488" dirty="0"/>
              <a:t>Rationale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D012177-506F-2BB6-9B1B-2C1D1030F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104" y="1114067"/>
            <a:ext cx="9368824" cy="840314"/>
          </a:xfrm>
        </p:spPr>
        <p:txBody>
          <a:bodyPr>
            <a:normAutofit/>
          </a:bodyPr>
          <a:lstStyle/>
          <a:p>
            <a:r>
              <a:rPr lang="en-US" sz="3264" dirty="0"/>
              <a:t>Why access ADO data from Power BI?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4316E87-10D5-6643-6EF2-CE70AA21F881}"/>
              </a:ext>
            </a:extLst>
          </p:cNvPr>
          <p:cNvSpPr txBox="1">
            <a:spLocks/>
          </p:cNvSpPr>
          <p:nvPr/>
        </p:nvSpPr>
        <p:spPr>
          <a:xfrm>
            <a:off x="900182" y="2039417"/>
            <a:ext cx="6693140" cy="1720871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724"/>
            <a:r>
              <a:rPr lang="en-US" sz="2856" dirty="0"/>
              <a:t>Customize reporting of ADO</a:t>
            </a:r>
          </a:p>
          <a:p>
            <a:pPr marL="349724"/>
            <a:r>
              <a:rPr lang="en-US" sz="2856" dirty="0"/>
              <a:t>Build reports not available in the GUI</a:t>
            </a:r>
          </a:p>
          <a:p>
            <a:pPr marL="349724"/>
            <a:r>
              <a:rPr lang="en-US" sz="2856" dirty="0"/>
              <a:t>Build analytics on ADO data</a:t>
            </a:r>
          </a:p>
        </p:txBody>
      </p:sp>
      <p:sp>
        <p:nvSpPr>
          <p:cNvPr id="10" name="AutoShape 4" descr="Relationship diagram for Analytics data model.">
            <a:extLst>
              <a:ext uri="{FF2B5EF4-FFF2-40B4-BE49-F238E27FC236}">
                <a16:creationId xmlns:a16="http://schemas.microsoft.com/office/drawing/2014/main" id="{0A7B31E4-61D0-E700-0DFD-8FAE796886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2803" y="3341828"/>
            <a:ext cx="3197497" cy="319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GB" sz="183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8B043-EE75-7CD0-606E-A5566A506D21}"/>
              </a:ext>
            </a:extLst>
          </p:cNvPr>
          <p:cNvSpPr txBox="1">
            <a:spLocks/>
          </p:cNvSpPr>
          <p:nvPr/>
        </p:nvSpPr>
        <p:spPr>
          <a:xfrm>
            <a:off x="1254449" y="3869485"/>
            <a:ext cx="2866844" cy="840314"/>
          </a:xfrm>
          <a:prstGeom prst="rect">
            <a:avLst/>
          </a:prstGeom>
        </p:spPr>
        <p:txBody>
          <a:bodyPr vert="horz" lIns="93260" tIns="46630" rIns="93260" bIns="4663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64" dirty="0"/>
              <a:t>Team Members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F71790-9D84-AB0D-F98D-ADFBD427F78A}"/>
              </a:ext>
            </a:extLst>
          </p:cNvPr>
          <p:cNvSpPr txBox="1">
            <a:spLocks/>
          </p:cNvSpPr>
          <p:nvPr/>
        </p:nvSpPr>
        <p:spPr>
          <a:xfrm>
            <a:off x="7293758" y="3844051"/>
            <a:ext cx="2866844" cy="840314"/>
          </a:xfrm>
          <a:prstGeom prst="rect">
            <a:avLst/>
          </a:prstGeom>
        </p:spPr>
        <p:txBody>
          <a:bodyPr vert="horz" lIns="93260" tIns="46630" rIns="93260" bIns="4663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64" dirty="0"/>
              <a:t>Team Leaders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0B870-C3A0-FF04-11D7-4CD5E6ED814C}"/>
              </a:ext>
            </a:extLst>
          </p:cNvPr>
          <p:cNvSpPr txBox="1">
            <a:spLocks/>
          </p:cNvSpPr>
          <p:nvPr/>
        </p:nvSpPr>
        <p:spPr>
          <a:xfrm>
            <a:off x="1219528" y="4727010"/>
            <a:ext cx="4020889" cy="1720871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724"/>
            <a:r>
              <a:rPr lang="en-US" sz="2040" dirty="0"/>
              <a:t>Measure own performance</a:t>
            </a:r>
          </a:p>
          <a:p>
            <a:pPr marL="349724"/>
            <a:r>
              <a:rPr lang="en-US" sz="2040" dirty="0"/>
              <a:t>Explain impacts of issues</a:t>
            </a:r>
          </a:p>
          <a:p>
            <a:pPr marL="349724"/>
            <a:r>
              <a:rPr lang="en-US" sz="2040" dirty="0"/>
              <a:t>Report on assigned </a:t>
            </a:r>
            <a:r>
              <a:rPr lang="en-US" sz="2040" dirty="0" err="1"/>
              <a:t>WorkItems</a:t>
            </a:r>
            <a:endParaRPr lang="en-US" sz="204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2E3D459-1BC1-F571-9DA3-CB1B42884144}"/>
              </a:ext>
            </a:extLst>
          </p:cNvPr>
          <p:cNvSpPr txBox="1">
            <a:spLocks/>
          </p:cNvSpPr>
          <p:nvPr/>
        </p:nvSpPr>
        <p:spPr>
          <a:xfrm>
            <a:off x="7241275" y="4724184"/>
            <a:ext cx="4179759" cy="1720871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724"/>
            <a:r>
              <a:rPr lang="en-US" sz="2040" dirty="0"/>
              <a:t>Measure team performance</a:t>
            </a:r>
          </a:p>
          <a:p>
            <a:pPr marL="349724"/>
            <a:r>
              <a:rPr lang="en-US" sz="2040" dirty="0"/>
              <a:t>Measure members performance</a:t>
            </a:r>
          </a:p>
          <a:p>
            <a:pPr marL="349724"/>
            <a:r>
              <a:rPr lang="en-US" sz="2040" dirty="0"/>
              <a:t>Report on Progress</a:t>
            </a:r>
          </a:p>
        </p:txBody>
      </p:sp>
      <p:pic>
        <p:nvPicPr>
          <p:cNvPr id="12" name="Graphic 11" descr="Group of people outline">
            <a:extLst>
              <a:ext uri="{FF2B5EF4-FFF2-40B4-BE49-F238E27FC236}">
                <a16:creationId xmlns:a16="http://schemas.microsoft.com/office/drawing/2014/main" id="{2FB57FBD-9992-40D6-4089-7A28436A5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446" y="4630517"/>
            <a:ext cx="1059776" cy="1059776"/>
          </a:xfrm>
          <a:prstGeom prst="rect">
            <a:avLst/>
          </a:prstGeom>
        </p:spPr>
      </p:pic>
      <p:pic>
        <p:nvPicPr>
          <p:cNvPr id="16" name="Graphic 15" descr="Connections outline">
            <a:extLst>
              <a:ext uri="{FF2B5EF4-FFF2-40B4-BE49-F238E27FC236}">
                <a16:creationId xmlns:a16="http://schemas.microsoft.com/office/drawing/2014/main" id="{07FA0AC7-A0D7-E8CD-07B7-6DB1763DE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5846" y="4562690"/>
            <a:ext cx="1275971" cy="1275971"/>
          </a:xfrm>
          <a:prstGeom prst="rect">
            <a:avLst/>
          </a:prstGeom>
        </p:spPr>
      </p:pic>
      <p:pic>
        <p:nvPicPr>
          <p:cNvPr id="18" name="Graphic 17" descr="Questions outline">
            <a:extLst>
              <a:ext uri="{FF2B5EF4-FFF2-40B4-BE49-F238E27FC236}">
                <a16:creationId xmlns:a16="http://schemas.microsoft.com/office/drawing/2014/main" id="{8E268125-CC22-013A-DEFB-49ABAFFB1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5398" y="1188362"/>
            <a:ext cx="2366836" cy="23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86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uiExpand="1" build="p"/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208896" y="1685248"/>
            <a:ext cx="7253152" cy="32501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data access can be done by Personal Access Tokens.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token can be created with very specific permissions. Currently, there </a:t>
            </a:r>
            <a:r>
              <a:rPr lang="en-GB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 35 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scopes for the permissions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29089-BC1D-4283-BFF3-322CACFF886A}"/>
              </a:ext>
            </a:extLst>
          </p:cNvPr>
          <p:cNvSpPr txBox="1"/>
          <p:nvPr/>
        </p:nvSpPr>
        <p:spPr>
          <a:xfrm>
            <a:off x="3799114" y="6479278"/>
            <a:ext cx="863736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200">
                <a:hlinkClick r:id="rId3"/>
              </a:rPr>
              <a:t>https://docs.microsoft.com/en-us/azure/devops/organizations/accounts/use-personal-access-tokens-to-authenticate?</a:t>
            </a:r>
            <a:endParaRPr lang="en-GB" sz="12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F6D38-AD10-4EC5-8AD6-A90DE1E1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353" y="1507285"/>
            <a:ext cx="4244228" cy="5113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1CAC4-630E-4C89-B238-49E38C41F719}"/>
              </a:ext>
            </a:extLst>
          </p:cNvPr>
          <p:cNvSpPr txBox="1"/>
          <p:nvPr/>
        </p:nvSpPr>
        <p:spPr>
          <a:xfrm>
            <a:off x="120607" y="-260"/>
            <a:ext cx="12167560" cy="1071062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“…Someone's knockin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the door. Somebody's ringin</a:t>
            </a:r>
            <a:r>
              <a:rPr lang="en-US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bell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 me a favor</a:t>
            </a:r>
            <a:b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the door and let '</a:t>
            </a:r>
            <a:r>
              <a:rPr lang="en-US" b="0" i="1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in, yeah, yeah, yeah, yeah, yeah”  	                      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 '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by Wings ,circa 1976</a:t>
            </a:r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61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31045" y="5579751"/>
            <a:ext cx="8976421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is a difference between the ways you connect with Power BI.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</a:t>
            </a:r>
            <a:r>
              <a:rPr lang="en-GB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Odata</a:t>
            </a: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Feed, you will be able to see most of the data stored in ADO and create your own Key Indicators.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CA1AF-35DE-4871-9B0A-3D1AA3EF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38" y="1204358"/>
            <a:ext cx="3440269" cy="3826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900746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>
                <a:hlinkClick r:id="rId4"/>
              </a:rPr>
              <a:t>https://docs.microsoft.com/en-us/azure/devops/report/powerbi/data-connector-dataset?view=azure-devops</a:t>
            </a:r>
            <a:endParaRPr lang="en-GB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9F6A8-9EB5-47C5-910E-1B00AD69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969" y="2552772"/>
            <a:ext cx="6924461" cy="3026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3E7137-6847-4AED-B78B-0F3A6406286A}"/>
              </a:ext>
            </a:extLst>
          </p:cNvPr>
          <p:cNvSpPr txBox="1"/>
          <p:nvPr/>
        </p:nvSpPr>
        <p:spPr>
          <a:xfrm>
            <a:off x="120607" y="-260"/>
            <a:ext cx="12201308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“Who are you?  Who, who, who, who?”                 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 are you by The Who ,circa 1978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A6CC6-A572-4B1C-A40B-6E2FE60D10E3}"/>
              </a:ext>
            </a:extLst>
          </p:cNvPr>
          <p:cNvSpPr txBox="1"/>
          <p:nvPr/>
        </p:nvSpPr>
        <p:spPr>
          <a:xfrm>
            <a:off x="4503733" y="1653311"/>
            <a:ext cx="7195599" cy="10310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When connecting with a PAT, choose Basic Authentication.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Name = (empty)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Password = PAT</a:t>
            </a:r>
          </a:p>
        </p:txBody>
      </p:sp>
    </p:spTree>
    <p:extLst>
      <p:ext uri="{BB962C8B-B14F-4D97-AF65-F5344CB8AC3E}">
        <p14:creationId xmlns:p14="http://schemas.microsoft.com/office/powerpoint/2010/main" val="39459678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DF42-E98C-417A-ADE1-5E171DD2A477}"/>
              </a:ext>
            </a:extLst>
          </p:cNvPr>
          <p:cNvSpPr txBox="1"/>
          <p:nvPr/>
        </p:nvSpPr>
        <p:spPr>
          <a:xfrm>
            <a:off x="62201" y="1119428"/>
            <a:ext cx="12180888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an Online Services, you will be able to see Boards Only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4D735-E13E-4722-B527-D126FA9D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" y="1641438"/>
            <a:ext cx="2935576" cy="3269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9322B-956F-4891-9606-A715366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04" y="1710419"/>
            <a:ext cx="9085670" cy="5270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55F20-091D-469C-8076-0F0F7D6782EB}"/>
              </a:ext>
            </a:extLst>
          </p:cNvPr>
          <p:cNvSpPr txBox="1"/>
          <p:nvPr/>
        </p:nvSpPr>
        <p:spPr>
          <a:xfrm>
            <a:off x="156475" y="0"/>
            <a:ext cx="12099675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couldn't love you any better , I love you just the way you are 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Just the way you are by Billy Joel, circa 1977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83073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5178B-E36C-4F9C-9E6B-2B50549D8786}"/>
              </a:ext>
            </a:extLst>
          </p:cNvPr>
          <p:cNvSpPr txBox="1"/>
          <p:nvPr/>
        </p:nvSpPr>
        <p:spPr>
          <a:xfrm>
            <a:off x="0" y="6577440"/>
            <a:ext cx="1007756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https://docs.microsoft.com/en-us/azure/devops/report/extend-analytics/data-model-analytics-service?view=azure-devops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27097-6CD2-4A9C-924E-421ED3CC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527351"/>
            <a:ext cx="2019300" cy="354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C2E0E5-0AF8-41D6-931F-D7F932606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1693945"/>
            <a:ext cx="2019300" cy="3552825"/>
          </a:xfrm>
          <a:prstGeom prst="rect">
            <a:avLst/>
          </a:prstGeom>
        </p:spPr>
      </p:pic>
      <p:pic>
        <p:nvPicPr>
          <p:cNvPr id="1026" name="Picture 2" descr="Analytics Data Model">
            <a:extLst>
              <a:ext uri="{FF2B5EF4-FFF2-40B4-BE49-F238E27FC236}">
                <a16:creationId xmlns:a16="http://schemas.microsoft.com/office/drawing/2014/main" id="{A699646F-AD94-4522-B040-4779BC1E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51" y="1527351"/>
            <a:ext cx="5842876" cy="51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148007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“…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secret is about to unfold, Upstairs before the night's too old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…”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Tonight’s the night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Gonna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Alright) by Rod Stewart , circa 1976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8FBAE-3514-4B49-8217-072288BE6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8" y="5198898"/>
            <a:ext cx="3499918" cy="576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50F87-1FF2-477F-8547-38F502627156}"/>
              </a:ext>
            </a:extLst>
          </p:cNvPr>
          <p:cNvSpPr txBox="1"/>
          <p:nvPr/>
        </p:nvSpPr>
        <p:spPr>
          <a:xfrm>
            <a:off x="307649" y="5617177"/>
            <a:ext cx="4236102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Transform data option will give you more flexibility!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2392A-2A78-43F1-841A-18C809A4337F}"/>
              </a:ext>
            </a:extLst>
          </p:cNvPr>
          <p:cNvSpPr txBox="1"/>
          <p:nvPr/>
        </p:nvSpPr>
        <p:spPr>
          <a:xfrm>
            <a:off x="3000704" y="1103082"/>
            <a:ext cx="577197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OData, you will be able to see it all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2882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B6396-59B1-45B9-A3ED-6FEED02964DF}"/>
              </a:ext>
            </a:extLst>
          </p:cNvPr>
          <p:cNvSpPr txBox="1"/>
          <p:nvPr/>
        </p:nvSpPr>
        <p:spPr>
          <a:xfrm>
            <a:off x="156475" y="0"/>
            <a:ext cx="12185427" cy="1203406"/>
          </a:xfrm>
          <a:prstGeom prst="rect">
            <a:avLst/>
          </a:prstGeom>
          <a:solidFill>
            <a:srgbClr val="FFC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tell you love… sister… It's just a kiss away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Gimme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Shelter by The Rolling Stones , circa 1969</a:t>
            </a: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00D5F-7038-4507-81D9-29BE06C7A800}"/>
              </a:ext>
            </a:extLst>
          </p:cNvPr>
          <p:cNvSpPr txBox="1"/>
          <p:nvPr/>
        </p:nvSpPr>
        <p:spPr>
          <a:xfrm>
            <a:off x="3144838" y="16158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F93D-72A3-45A6-A7CE-6DED37BD5545}"/>
              </a:ext>
            </a:extLst>
          </p:cNvPr>
          <p:cNvSpPr txBox="1"/>
          <p:nvPr/>
        </p:nvSpPr>
        <p:spPr>
          <a:xfrm>
            <a:off x="3144838" y="141217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FA4FE-1152-4C7C-AFD0-CCB4F21FE5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689246" y="1153099"/>
            <a:ext cx="15281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78004F-A384-4F2A-998A-96E37DE39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746100"/>
              </p:ext>
            </p:extLst>
          </p:nvPr>
        </p:nvGraphicFramePr>
        <p:xfrm>
          <a:off x="156475" y="1207672"/>
          <a:ext cx="9011280" cy="2488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2820">
                  <a:extLst>
                    <a:ext uri="{9D8B030D-6E8A-4147-A177-3AD203B41FA5}">
                      <a16:colId xmlns:a16="http://schemas.microsoft.com/office/drawing/2014/main" val="4134057602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1888561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757822898"/>
                    </a:ext>
                  </a:extLst>
                </a:gridCol>
                <a:gridCol w="2252820">
                  <a:extLst>
                    <a:ext uri="{9D8B030D-6E8A-4147-A177-3AD203B41FA5}">
                      <a16:colId xmlns:a16="http://schemas.microsoft.com/office/drawing/2014/main" val="3838175520"/>
                    </a:ext>
                  </a:extLst>
                </a:gridCol>
              </a:tblGrid>
              <a:tr h="2045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679727086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Boards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Test Plans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</a:rPr>
                        <a:t>Azure Pipeline &amp; Test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51785382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"/>
                        </a:rPr>
                        <a:t>Open Bugs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4"/>
                        </a:rPr>
                        <a:t>Progress Status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5"/>
                        </a:rPr>
                        <a:t>Outcome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6"/>
                        </a:rPr>
                        <a:t>Test Summary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96827910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7"/>
                        </a:rPr>
                        <a:t>Bug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8"/>
                        </a:rPr>
                        <a:t>Requirements Tracking &amp; Traceability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9"/>
                        </a:rPr>
                        <a:t>Outcome Summary for all Pipelines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0"/>
                        </a:rPr>
                        <a:t>Test Summary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48690779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1"/>
                        </a:rPr>
                        <a:t>Rollup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2"/>
                        </a:rPr>
                        <a:t>Test Status Report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3"/>
                        </a:rPr>
                        <a:t>Pass Rate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4"/>
                        </a:rPr>
                        <a:t>Failed Tests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915343824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5"/>
                        </a:rPr>
                        <a:t>Feature Progress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16"/>
                        </a:rPr>
                        <a:t>Test Execution Trend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hlinkClick r:id="rId17"/>
                        </a:rPr>
                        <a:t>Stage/Task/Job Wise Failures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18"/>
                        </a:rPr>
                        <a:t>Flaky Tests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252459887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19"/>
                        </a:rPr>
                        <a:t>Work Items With Direct Links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0"/>
                        </a:rPr>
                        <a:t>Test Suites Aggregated View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1"/>
                        </a:rPr>
                        <a:t>Pipeline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 dirty="0">
                          <a:effectLst/>
                          <a:hlinkClick r:id="rId22"/>
                        </a:rPr>
                        <a:t>Test Duration</a:t>
                      </a: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3523346570"/>
                  </a:ext>
                </a:extLst>
              </a:tr>
              <a:tr h="1824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3"/>
                        </a:rPr>
                        <a:t>Sprint Burndown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4"/>
                        </a:rPr>
                        <a:t>Tester by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5"/>
                        </a:rPr>
                        <a:t>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6"/>
                        </a:rPr>
                        <a:t>Test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295314005"/>
                  </a:ext>
                </a:extLst>
              </a:tr>
              <a:tr h="33728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7"/>
                        </a:rPr>
                        <a:t>Cumulative Flow Diagram (CFD)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8"/>
                        </a:rPr>
                        <a:t>Test Configuration Outcome Matrix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29"/>
                        </a:rPr>
                        <a:t>Task Duration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30"/>
                        </a:rPr>
                        <a:t>Pass Rate Trend of a Test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extLst>
                  <a:ext uri="{0D108BD9-81ED-4DB2-BD59-A6C34878D82A}">
                    <a16:rowId xmlns:a16="http://schemas.microsoft.com/office/drawing/2014/main" val="1104036678"/>
                  </a:ext>
                </a:extLst>
              </a:tr>
              <a:tr h="2045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1"/>
                        </a:rPr>
                        <a:t>Lead/Cycle Time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u="none" strike="noStrike">
                          <a:effectLst/>
                          <a:hlinkClick r:id="rId32"/>
                        </a:rPr>
                        <a:t>Task Duration Trend</a:t>
                      </a:r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423" marR="29423" marT="13590" marB="13590" anchor="ctr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925" marR="48925" marT="24462" marB="24462"/>
                </a:tc>
                <a:extLst>
                  <a:ext uri="{0D108BD9-81ED-4DB2-BD59-A6C34878D82A}">
                    <a16:rowId xmlns:a16="http://schemas.microsoft.com/office/drawing/2014/main" val="15848750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8E9713-008A-4DE8-B57D-22D70AEEEAD1}"/>
              </a:ext>
            </a:extLst>
          </p:cNvPr>
          <p:cNvSpPr txBox="1"/>
          <p:nvPr/>
        </p:nvSpPr>
        <p:spPr>
          <a:xfrm>
            <a:off x="8738475" y="2952529"/>
            <a:ext cx="36980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 reports available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74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B4EC26F-E157-4812-9293-D33170B0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374" y="3649663"/>
            <a:ext cx="5942523" cy="331716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5CB21-951B-4DAB-8E61-54453BAF207D}"/>
              </a:ext>
            </a:extLst>
          </p:cNvPr>
          <p:cNvSpPr txBox="1"/>
          <p:nvPr/>
        </p:nvSpPr>
        <p:spPr>
          <a:xfrm>
            <a:off x="94573" y="6477460"/>
            <a:ext cx="57172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4"/>
              </a:rPr>
              <a:t>https://github.com/nbrown02/AzureDevOps-OData-SampleReports</a:t>
            </a:r>
            <a:endParaRPr lang="en-GB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693041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938DCB6722E646B9681E629ADCB503" ma:contentTypeVersion="14" ma:contentTypeDescription="Create a new document." ma:contentTypeScope="" ma:versionID="fb92526f0037048f2ef9b3e0520796c8">
  <xsd:schema xmlns:xsd="http://www.w3.org/2001/XMLSchema" xmlns:xs="http://www.w3.org/2001/XMLSchema" xmlns:p="http://schemas.microsoft.com/office/2006/metadata/properties" xmlns:ns2="63a7d733-6ed1-4148-ae73-99afb5027f5d" xmlns:ns3="f113f064-d97e-4029-a76c-d431010fe237" targetNamespace="http://schemas.microsoft.com/office/2006/metadata/properties" ma:root="true" ma:fieldsID="7058699bdead90622d15a001c8a5b6b6" ns2:_="" ns3:_="">
    <xsd:import namespace="63a7d733-6ed1-4148-ae73-99afb5027f5d"/>
    <xsd:import namespace="f113f064-d97e-4029-a76c-d431010fe2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7d733-6ed1-4148-ae73-99afb5027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13f064-d97e-4029-a76c-d431010fe23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3a7d733-6ed1-4148-ae73-99afb5027f5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0E96CD-4BD3-4753-9635-52BE797A112E}">
  <ds:schemaRefs>
    <ds:schemaRef ds:uri="63a7d733-6ed1-4148-ae73-99afb5027f5d"/>
    <ds:schemaRef ds:uri="f113f064-d97e-4029-a76c-d431010fe2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63a7d733-6ed1-4148-ae73-99afb5027f5d"/>
    <ds:schemaRef ds:uri="f113f064-d97e-4029-a76c-d431010fe2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2516</Words>
  <Application>Microsoft Office PowerPoint</Application>
  <PresentationFormat>Custom</PresentationFormat>
  <Paragraphs>245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Azure</vt:lpstr>
      <vt:lpstr>PowerPoint Presentation</vt:lpstr>
      <vt:lpstr>An inside view on Azure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Field experiences</dc:title>
  <dc:creator>Valmir Meneses</dc:creator>
  <cp:lastModifiedBy>Valmir Meneses</cp:lastModifiedBy>
  <cp:revision>3</cp:revision>
  <dcterms:created xsi:type="dcterms:W3CDTF">2020-06-17T10:29:52Z</dcterms:created>
  <dcterms:modified xsi:type="dcterms:W3CDTF">2024-04-17T10:17:46Z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2020-06-17T10:40:00Z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98f61eb5-b5e7-41c6-bdae-0d149ecf064d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0x0101005A938DCB6722E646B9681E629ADCB503</vt:lpwstr>
  </property>
</Properties>
</file>